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27" r:id="rId4"/>
    <p:sldMasterId id="2147483722" r:id="rId5"/>
  </p:sldMasterIdLst>
  <p:notesMasterIdLst>
    <p:notesMasterId r:id="rId39"/>
  </p:notesMasterIdLst>
  <p:sldIdLst>
    <p:sldId id="400" r:id="rId6"/>
    <p:sldId id="401" r:id="rId7"/>
    <p:sldId id="402" r:id="rId8"/>
    <p:sldId id="404" r:id="rId9"/>
    <p:sldId id="403" r:id="rId10"/>
    <p:sldId id="405" r:id="rId11"/>
    <p:sldId id="406" r:id="rId12"/>
    <p:sldId id="407" r:id="rId13"/>
    <p:sldId id="409" r:id="rId14"/>
    <p:sldId id="408" r:id="rId15"/>
    <p:sldId id="411" r:id="rId16"/>
    <p:sldId id="410" r:id="rId17"/>
    <p:sldId id="412" r:id="rId18"/>
    <p:sldId id="413" r:id="rId19"/>
    <p:sldId id="414" r:id="rId20"/>
    <p:sldId id="415" r:id="rId21"/>
    <p:sldId id="417" r:id="rId22"/>
    <p:sldId id="416" r:id="rId23"/>
    <p:sldId id="418" r:id="rId24"/>
    <p:sldId id="419" r:id="rId25"/>
    <p:sldId id="420" r:id="rId26"/>
    <p:sldId id="421" r:id="rId27"/>
    <p:sldId id="422" r:id="rId28"/>
    <p:sldId id="423" r:id="rId29"/>
    <p:sldId id="424" r:id="rId30"/>
    <p:sldId id="429" r:id="rId31"/>
    <p:sldId id="428" r:id="rId32"/>
    <p:sldId id="425" r:id="rId33"/>
    <p:sldId id="427" r:id="rId34"/>
    <p:sldId id="426" r:id="rId35"/>
    <p:sldId id="430" r:id="rId36"/>
    <p:sldId id="432" r:id="rId37"/>
    <p:sldId id="431" r:id="rId38"/>
  </p:sldIdLst>
  <p:sldSz cx="12192000" cy="6858000"/>
  <p:notesSz cx="7023100" cy="93091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gan, Dan CIV" initials="DDC" lastIdx="11" clrIdx="0">
    <p:extLst>
      <p:ext uri="{19B8F6BF-5375-455C-9EA6-DF929625EA0E}">
        <p15:presenceInfo xmlns:p15="http://schemas.microsoft.com/office/powerpoint/2012/main" userId="Dugan, Dan CIV" providerId="None"/>
      </p:ext>
    </p:extLst>
  </p:cmAuthor>
  <p:cmAuthor id="2" name="Figueroa-Seary, Jose A  CONTRACTOR" initials="FJAC" lastIdx="11" clrIdx="1">
    <p:extLst>
      <p:ext uri="{19B8F6BF-5375-455C-9EA6-DF929625EA0E}">
        <p15:presenceInfo xmlns:p15="http://schemas.microsoft.com/office/powerpoint/2012/main" userId="Figueroa-Seary, Jose A  CONTRAC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C66"/>
    <a:srgbClr val="0432FF"/>
    <a:srgbClr val="333399"/>
    <a:srgbClr val="FF6600"/>
    <a:srgbClr val="FFCC00"/>
    <a:srgbClr val="FF9933"/>
    <a:srgbClr val="66CCFF"/>
    <a:srgbClr val="E6F0FA"/>
    <a:srgbClr val="BAC0C5"/>
    <a:srgbClr val="F0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6D1267-3043-CC42-8F4A-88CA033AEF8E}" v="4391" dt="2021-04-15T13:42:34.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p:restoredTop sz="94760"/>
  </p:normalViewPr>
  <p:slideViewPr>
    <p:cSldViewPr snapToGrid="0">
      <p:cViewPr varScale="1">
        <p:scale>
          <a:sx n="109" d="100"/>
          <a:sy n="109" d="100"/>
        </p:scale>
        <p:origin x="320" y="19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mitrios Giovanis" userId="c3349198-ed08-46c6-ad50-e88bea982108" providerId="ADAL" clId="{B46D1267-3043-CC42-8F4A-88CA033AEF8E}"/>
    <pc:docChg chg="undo custSel addSld delSld modSld sldOrd">
      <pc:chgData name="Dimitrios Giovanis" userId="c3349198-ed08-46c6-ad50-e88bea982108" providerId="ADAL" clId="{B46D1267-3043-CC42-8F4A-88CA033AEF8E}" dt="2021-04-15T13:43:08.783" v="6357" actId="255"/>
      <pc:docMkLst>
        <pc:docMk/>
      </pc:docMkLst>
      <pc:sldChg chg="modSp mod">
        <pc:chgData name="Dimitrios Giovanis" userId="c3349198-ed08-46c6-ad50-e88bea982108" providerId="ADAL" clId="{B46D1267-3043-CC42-8F4A-88CA033AEF8E}" dt="2021-04-09T19:12:22.237" v="154" actId="20577"/>
        <pc:sldMkLst>
          <pc:docMk/>
          <pc:sldMk cId="974808628" sldId="405"/>
        </pc:sldMkLst>
        <pc:spChg chg="mod">
          <ac:chgData name="Dimitrios Giovanis" userId="c3349198-ed08-46c6-ad50-e88bea982108" providerId="ADAL" clId="{B46D1267-3043-CC42-8F4A-88CA033AEF8E}" dt="2021-04-09T19:12:22.237" v="154" actId="20577"/>
          <ac:spMkLst>
            <pc:docMk/>
            <pc:sldMk cId="974808628" sldId="405"/>
            <ac:spMk id="5" creationId="{883D7C48-5095-4B10-B8E7-4D87F0F69064}"/>
          </ac:spMkLst>
        </pc:spChg>
        <pc:spChg chg="mod">
          <ac:chgData name="Dimitrios Giovanis" userId="c3349198-ed08-46c6-ad50-e88bea982108" providerId="ADAL" clId="{B46D1267-3043-CC42-8F4A-88CA033AEF8E}" dt="2021-04-09T19:12:15.662" v="153" actId="1076"/>
          <ac:spMkLst>
            <pc:docMk/>
            <pc:sldMk cId="974808628" sldId="405"/>
            <ac:spMk id="6" creationId="{A8C4DEC3-A755-497C-A262-2BB5656B3B4E}"/>
          </ac:spMkLst>
        </pc:spChg>
      </pc:sldChg>
      <pc:sldChg chg="addSp modSp mod">
        <pc:chgData name="Dimitrios Giovanis" userId="c3349198-ed08-46c6-ad50-e88bea982108" providerId="ADAL" clId="{B46D1267-3043-CC42-8F4A-88CA033AEF8E}" dt="2021-04-12T16:20:59.976" v="275" actId="1076"/>
        <pc:sldMkLst>
          <pc:docMk/>
          <pc:sldMk cId="3542844376" sldId="410"/>
        </pc:sldMkLst>
        <pc:spChg chg="mod">
          <ac:chgData name="Dimitrios Giovanis" userId="c3349198-ed08-46c6-ad50-e88bea982108" providerId="ADAL" clId="{B46D1267-3043-CC42-8F4A-88CA033AEF8E}" dt="2021-04-12T16:20:59.976" v="275" actId="1076"/>
          <ac:spMkLst>
            <pc:docMk/>
            <pc:sldMk cId="3542844376" sldId="410"/>
            <ac:spMk id="4" creationId="{D18F3AD8-55BF-1B4A-AAFA-2BE1A628504E}"/>
          </ac:spMkLst>
        </pc:spChg>
        <pc:spChg chg="mod">
          <ac:chgData name="Dimitrios Giovanis" userId="c3349198-ed08-46c6-ad50-e88bea982108" providerId="ADAL" clId="{B46D1267-3043-CC42-8F4A-88CA033AEF8E}" dt="2021-04-09T19:08:42.427" v="120" actId="20577"/>
          <ac:spMkLst>
            <pc:docMk/>
            <pc:sldMk cId="3542844376" sldId="410"/>
            <ac:spMk id="5" creationId="{883D7C48-5095-4B10-B8E7-4D87F0F69064}"/>
          </ac:spMkLst>
        </pc:spChg>
        <pc:spChg chg="add mod">
          <ac:chgData name="Dimitrios Giovanis" userId="c3349198-ed08-46c6-ad50-e88bea982108" providerId="ADAL" clId="{B46D1267-3043-CC42-8F4A-88CA033AEF8E}" dt="2021-04-09T19:10:46.662" v="136" actId="1076"/>
          <ac:spMkLst>
            <pc:docMk/>
            <pc:sldMk cId="3542844376" sldId="410"/>
            <ac:spMk id="7" creationId="{B7941477-8F12-E54F-AAC8-0DCC389F34D1}"/>
          </ac:spMkLst>
        </pc:spChg>
        <pc:picChg chg="mod">
          <ac:chgData name="Dimitrios Giovanis" userId="c3349198-ed08-46c6-ad50-e88bea982108" providerId="ADAL" clId="{B46D1267-3043-CC42-8F4A-88CA033AEF8E}" dt="2021-04-09T19:09:47.149" v="126" actId="1076"/>
          <ac:picMkLst>
            <pc:docMk/>
            <pc:sldMk cId="3542844376" sldId="410"/>
            <ac:picMk id="33" creationId="{5889AF92-CA4F-4343-A7F0-0599D3FA0D8E}"/>
          </ac:picMkLst>
        </pc:picChg>
      </pc:sldChg>
      <pc:sldChg chg="addSp delSp modSp mod">
        <pc:chgData name="Dimitrios Giovanis" userId="c3349198-ed08-46c6-ad50-e88bea982108" providerId="ADAL" clId="{B46D1267-3043-CC42-8F4A-88CA033AEF8E}" dt="2021-04-12T17:19:52.498" v="1645" actId="20577"/>
        <pc:sldMkLst>
          <pc:docMk/>
          <pc:sldMk cId="622732780" sldId="411"/>
        </pc:sldMkLst>
        <pc:spChg chg="mod">
          <ac:chgData name="Dimitrios Giovanis" userId="c3349198-ed08-46c6-ad50-e88bea982108" providerId="ADAL" clId="{B46D1267-3043-CC42-8F4A-88CA033AEF8E}" dt="2021-04-12T17:19:52.498" v="1645" actId="20577"/>
          <ac:spMkLst>
            <pc:docMk/>
            <pc:sldMk cId="622732780" sldId="411"/>
            <ac:spMk id="4" creationId="{D18F3AD8-55BF-1B4A-AAFA-2BE1A628504E}"/>
          </ac:spMkLst>
        </pc:spChg>
        <pc:spChg chg="mod">
          <ac:chgData name="Dimitrios Giovanis" userId="c3349198-ed08-46c6-ad50-e88bea982108" providerId="ADAL" clId="{B46D1267-3043-CC42-8F4A-88CA033AEF8E}" dt="2021-04-09T19:08:39.919" v="119" actId="20577"/>
          <ac:spMkLst>
            <pc:docMk/>
            <pc:sldMk cId="622732780" sldId="411"/>
            <ac:spMk id="5" creationId="{883D7C48-5095-4B10-B8E7-4D87F0F69064}"/>
          </ac:spMkLst>
        </pc:spChg>
        <pc:spChg chg="del">
          <ac:chgData name="Dimitrios Giovanis" userId="c3349198-ed08-46c6-ad50-e88bea982108" providerId="ADAL" clId="{B46D1267-3043-CC42-8F4A-88CA033AEF8E}" dt="2021-04-09T19:06:37.480" v="92" actId="478"/>
          <ac:spMkLst>
            <pc:docMk/>
            <pc:sldMk cId="622732780" sldId="411"/>
            <ac:spMk id="7" creationId="{DFA36FF5-73B8-0746-95D5-D57CC3FA6B99}"/>
          </ac:spMkLst>
        </pc:spChg>
        <pc:spChg chg="add del mod">
          <ac:chgData name="Dimitrios Giovanis" userId="c3349198-ed08-46c6-ad50-e88bea982108" providerId="ADAL" clId="{B46D1267-3043-CC42-8F4A-88CA033AEF8E}" dt="2021-04-09T19:05:20.549" v="31"/>
          <ac:spMkLst>
            <pc:docMk/>
            <pc:sldMk cId="622732780" sldId="411"/>
            <ac:spMk id="10" creationId="{0C228EFF-D7CB-B243-AB23-6BE91FC16DF9}"/>
          </ac:spMkLst>
        </pc:spChg>
        <pc:spChg chg="mod">
          <ac:chgData name="Dimitrios Giovanis" userId="c3349198-ed08-46c6-ad50-e88bea982108" providerId="ADAL" clId="{B46D1267-3043-CC42-8F4A-88CA033AEF8E}" dt="2021-04-09T19:07:48.060" v="114"/>
          <ac:spMkLst>
            <pc:docMk/>
            <pc:sldMk cId="622732780" sldId="411"/>
            <ac:spMk id="32" creationId="{6B264CF6-B430-4B4A-87AF-33436A5B6DF8}"/>
          </ac:spMkLst>
        </pc:spChg>
        <pc:picChg chg="mod">
          <ac:chgData name="Dimitrios Giovanis" userId="c3349198-ed08-46c6-ad50-e88bea982108" providerId="ADAL" clId="{B46D1267-3043-CC42-8F4A-88CA033AEF8E}" dt="2021-04-12T17:19:14.349" v="1642" actId="14100"/>
          <ac:picMkLst>
            <pc:docMk/>
            <pc:sldMk cId="622732780" sldId="411"/>
            <ac:picMk id="28" creationId="{78C51D77-DF6D-2C49-A826-0D11B8310569}"/>
          </ac:picMkLst>
        </pc:picChg>
      </pc:sldChg>
      <pc:sldChg chg="addSp delSp modSp add mod">
        <pc:chgData name="Dimitrios Giovanis" userId="c3349198-ed08-46c6-ad50-e88bea982108" providerId="ADAL" clId="{B46D1267-3043-CC42-8F4A-88CA033AEF8E}" dt="2021-04-12T17:58:28.322" v="2356" actId="20577"/>
        <pc:sldMkLst>
          <pc:docMk/>
          <pc:sldMk cId="4152140798" sldId="412"/>
        </pc:sldMkLst>
        <pc:spChg chg="mod">
          <ac:chgData name="Dimitrios Giovanis" userId="c3349198-ed08-46c6-ad50-e88bea982108" providerId="ADAL" clId="{B46D1267-3043-CC42-8F4A-88CA033AEF8E}" dt="2021-04-12T16:39:26.307" v="1092" actId="207"/>
          <ac:spMkLst>
            <pc:docMk/>
            <pc:sldMk cId="4152140798" sldId="412"/>
            <ac:spMk id="4" creationId="{D18F3AD8-55BF-1B4A-AAFA-2BE1A628504E}"/>
          </ac:spMkLst>
        </pc:spChg>
        <pc:spChg chg="mod">
          <ac:chgData name="Dimitrios Giovanis" userId="c3349198-ed08-46c6-ad50-e88bea982108" providerId="ADAL" clId="{B46D1267-3043-CC42-8F4A-88CA033AEF8E}" dt="2021-04-12T16:28:59.520" v="573" actId="20577"/>
          <ac:spMkLst>
            <pc:docMk/>
            <pc:sldMk cId="4152140798" sldId="412"/>
            <ac:spMk id="5" creationId="{883D7C48-5095-4B10-B8E7-4D87F0F69064}"/>
          </ac:spMkLst>
        </pc:spChg>
        <pc:spChg chg="mod">
          <ac:chgData name="Dimitrios Giovanis" userId="c3349198-ed08-46c6-ad50-e88bea982108" providerId="ADAL" clId="{B46D1267-3043-CC42-8F4A-88CA033AEF8E}" dt="2021-04-12T15:59:09.700" v="172" actId="20577"/>
          <ac:spMkLst>
            <pc:docMk/>
            <pc:sldMk cId="4152140798" sldId="412"/>
            <ac:spMk id="6" creationId="{A8C4DEC3-A755-497C-A262-2BB5656B3B4E}"/>
          </ac:spMkLst>
        </pc:spChg>
        <pc:spChg chg="del">
          <ac:chgData name="Dimitrios Giovanis" userId="c3349198-ed08-46c6-ad50-e88bea982108" providerId="ADAL" clId="{B46D1267-3043-CC42-8F4A-88CA033AEF8E}" dt="2021-04-12T16:20:48.950" v="274" actId="478"/>
          <ac:spMkLst>
            <pc:docMk/>
            <pc:sldMk cId="4152140798" sldId="412"/>
            <ac:spMk id="7" creationId="{B7941477-8F12-E54F-AAC8-0DCC389F34D1}"/>
          </ac:spMkLst>
        </pc:spChg>
        <pc:spChg chg="add del mod">
          <ac:chgData name="Dimitrios Giovanis" userId="c3349198-ed08-46c6-ad50-e88bea982108" providerId="ADAL" clId="{B46D1267-3043-CC42-8F4A-88CA033AEF8E}" dt="2021-04-12T16:26:13.124" v="520" actId="478"/>
          <ac:spMkLst>
            <pc:docMk/>
            <pc:sldMk cId="4152140798" sldId="412"/>
            <ac:spMk id="10" creationId="{B4C90D87-1503-3841-8C77-891D7A4E2D9D}"/>
          </ac:spMkLst>
        </pc:spChg>
        <pc:spChg chg="mod">
          <ac:chgData name="Dimitrios Giovanis" userId="c3349198-ed08-46c6-ad50-e88bea982108" providerId="ADAL" clId="{B46D1267-3043-CC42-8F4A-88CA033AEF8E}" dt="2021-04-12T17:58:28.322" v="2356" actId="20577"/>
          <ac:spMkLst>
            <pc:docMk/>
            <pc:sldMk cId="4152140798" sldId="412"/>
            <ac:spMk id="32" creationId="{6B264CF6-B430-4B4A-87AF-33436A5B6DF8}"/>
          </ac:spMkLst>
        </pc:spChg>
        <pc:picChg chg="del">
          <ac:chgData name="Dimitrios Giovanis" userId="c3349198-ed08-46c6-ad50-e88bea982108" providerId="ADAL" clId="{B46D1267-3043-CC42-8F4A-88CA033AEF8E}" dt="2021-04-12T16:20:47.491" v="273" actId="478"/>
          <ac:picMkLst>
            <pc:docMk/>
            <pc:sldMk cId="4152140798" sldId="412"/>
            <ac:picMk id="33" creationId="{5889AF92-CA4F-4343-A7F0-0599D3FA0D8E}"/>
          </ac:picMkLst>
        </pc:picChg>
      </pc:sldChg>
      <pc:sldChg chg="addSp delSp modSp add mod modNotesTx">
        <pc:chgData name="Dimitrios Giovanis" userId="c3349198-ed08-46c6-ad50-e88bea982108" providerId="ADAL" clId="{B46D1267-3043-CC42-8F4A-88CA033AEF8E}" dt="2021-04-12T16:39:07.162" v="1090" actId="1076"/>
        <pc:sldMkLst>
          <pc:docMk/>
          <pc:sldMk cId="2694076051" sldId="413"/>
        </pc:sldMkLst>
        <pc:spChg chg="del mod">
          <ac:chgData name="Dimitrios Giovanis" userId="c3349198-ed08-46c6-ad50-e88bea982108" providerId="ADAL" clId="{B46D1267-3043-CC42-8F4A-88CA033AEF8E}" dt="2021-04-12T16:29:08.894" v="575" actId="478"/>
          <ac:spMkLst>
            <pc:docMk/>
            <pc:sldMk cId="2694076051" sldId="413"/>
            <ac:spMk id="4" creationId="{D18F3AD8-55BF-1B4A-AAFA-2BE1A628504E}"/>
          </ac:spMkLst>
        </pc:spChg>
        <pc:spChg chg="mod">
          <ac:chgData name="Dimitrios Giovanis" userId="c3349198-ed08-46c6-ad50-e88bea982108" providerId="ADAL" clId="{B46D1267-3043-CC42-8F4A-88CA033AEF8E}" dt="2021-04-12T16:28:54.458" v="572" actId="20577"/>
          <ac:spMkLst>
            <pc:docMk/>
            <pc:sldMk cId="2694076051" sldId="413"/>
            <ac:spMk id="5" creationId="{883D7C48-5095-4B10-B8E7-4D87F0F69064}"/>
          </ac:spMkLst>
        </pc:spChg>
        <pc:spChg chg="mod">
          <ac:chgData name="Dimitrios Giovanis" userId="c3349198-ed08-46c6-ad50-e88bea982108" providerId="ADAL" clId="{B46D1267-3043-CC42-8F4A-88CA033AEF8E}" dt="2021-04-12T16:26:57.949" v="535" actId="20577"/>
          <ac:spMkLst>
            <pc:docMk/>
            <pc:sldMk cId="2694076051" sldId="413"/>
            <ac:spMk id="6" creationId="{A8C4DEC3-A755-497C-A262-2BB5656B3B4E}"/>
          </ac:spMkLst>
        </pc:spChg>
        <pc:spChg chg="add mod">
          <ac:chgData name="Dimitrios Giovanis" userId="c3349198-ed08-46c6-ad50-e88bea982108" providerId="ADAL" clId="{B46D1267-3043-CC42-8F4A-88CA033AEF8E}" dt="2021-04-12T16:39:05.125" v="1089" actId="1076"/>
          <ac:spMkLst>
            <pc:docMk/>
            <pc:sldMk cId="2694076051" sldId="413"/>
            <ac:spMk id="9" creationId="{7636E8CC-7B42-8846-A024-D9D5B562E7FC}"/>
          </ac:spMkLst>
        </pc:spChg>
        <pc:spChg chg="del mod">
          <ac:chgData name="Dimitrios Giovanis" userId="c3349198-ed08-46c6-ad50-e88bea982108" providerId="ADAL" clId="{B46D1267-3043-CC42-8F4A-88CA033AEF8E}" dt="2021-04-12T16:28:37.022" v="569" actId="478"/>
          <ac:spMkLst>
            <pc:docMk/>
            <pc:sldMk cId="2694076051" sldId="413"/>
            <ac:spMk id="10" creationId="{B4C90D87-1503-3841-8C77-891D7A4E2D9D}"/>
          </ac:spMkLst>
        </pc:spChg>
        <pc:spChg chg="add mod">
          <ac:chgData name="Dimitrios Giovanis" userId="c3349198-ed08-46c6-ad50-e88bea982108" providerId="ADAL" clId="{B46D1267-3043-CC42-8F4A-88CA033AEF8E}" dt="2021-04-12T16:39:07.162" v="1090" actId="1076"/>
          <ac:spMkLst>
            <pc:docMk/>
            <pc:sldMk cId="2694076051" sldId="413"/>
            <ac:spMk id="11" creationId="{41C522AC-AE9B-164F-AA99-6EAEF2861187}"/>
          </ac:spMkLst>
        </pc:spChg>
        <pc:spChg chg="del">
          <ac:chgData name="Dimitrios Giovanis" userId="c3349198-ed08-46c6-ad50-e88bea982108" providerId="ADAL" clId="{B46D1267-3043-CC42-8F4A-88CA033AEF8E}" dt="2021-04-12T16:26:52.372" v="527" actId="478"/>
          <ac:spMkLst>
            <pc:docMk/>
            <pc:sldMk cId="2694076051" sldId="413"/>
            <ac:spMk id="32" creationId="{6B264CF6-B430-4B4A-87AF-33436A5B6DF8}"/>
          </ac:spMkLst>
        </pc:spChg>
      </pc:sldChg>
      <pc:sldChg chg="addSp delSp modSp add mod">
        <pc:chgData name="Dimitrios Giovanis" userId="c3349198-ed08-46c6-ad50-e88bea982108" providerId="ADAL" clId="{B46D1267-3043-CC42-8F4A-88CA033AEF8E}" dt="2021-04-12T17:18:24.943" v="1641"/>
        <pc:sldMkLst>
          <pc:docMk/>
          <pc:sldMk cId="4066197894" sldId="414"/>
        </pc:sldMkLst>
        <pc:spChg chg="add del mod">
          <ac:chgData name="Dimitrios Giovanis" userId="c3349198-ed08-46c6-ad50-e88bea982108" providerId="ADAL" clId="{B46D1267-3043-CC42-8F4A-88CA033AEF8E}" dt="2021-04-12T16:54:25.762" v="1461" actId="478"/>
          <ac:spMkLst>
            <pc:docMk/>
            <pc:sldMk cId="4066197894" sldId="414"/>
            <ac:spMk id="4" creationId="{67669DED-806F-5946-B665-B07069263DF4}"/>
          </ac:spMkLst>
        </pc:spChg>
        <pc:spChg chg="mod">
          <ac:chgData name="Dimitrios Giovanis" userId="c3349198-ed08-46c6-ad50-e88bea982108" providerId="ADAL" clId="{B46D1267-3043-CC42-8F4A-88CA033AEF8E}" dt="2021-04-12T17:18:24.943" v="1641"/>
          <ac:spMkLst>
            <pc:docMk/>
            <pc:sldMk cId="4066197894" sldId="414"/>
            <ac:spMk id="5" creationId="{883D7C48-5095-4B10-B8E7-4D87F0F69064}"/>
          </ac:spMkLst>
        </pc:spChg>
        <pc:spChg chg="mod">
          <ac:chgData name="Dimitrios Giovanis" userId="c3349198-ed08-46c6-ad50-e88bea982108" providerId="ADAL" clId="{B46D1267-3043-CC42-8F4A-88CA033AEF8E}" dt="2021-04-12T16:40:52.512" v="1138" actId="20577"/>
          <ac:spMkLst>
            <pc:docMk/>
            <pc:sldMk cId="4066197894" sldId="414"/>
            <ac:spMk id="6" creationId="{A8C4DEC3-A755-497C-A262-2BB5656B3B4E}"/>
          </ac:spMkLst>
        </pc:spChg>
        <pc:spChg chg="add del mod">
          <ac:chgData name="Dimitrios Giovanis" userId="c3349198-ed08-46c6-ad50-e88bea982108" providerId="ADAL" clId="{B46D1267-3043-CC42-8F4A-88CA033AEF8E}" dt="2021-04-12T16:55:49.917" v="1506" actId="478"/>
          <ac:spMkLst>
            <pc:docMk/>
            <pc:sldMk cId="4066197894" sldId="414"/>
            <ac:spMk id="7" creationId="{B933FC5B-0162-9342-BF73-E3CDDA163013}"/>
          </ac:spMkLst>
        </pc:spChg>
        <pc:spChg chg="add mod">
          <ac:chgData name="Dimitrios Giovanis" userId="c3349198-ed08-46c6-ad50-e88bea982108" providerId="ADAL" clId="{B46D1267-3043-CC42-8F4A-88CA033AEF8E}" dt="2021-04-12T16:54:21.504" v="1460" actId="20577"/>
          <ac:spMkLst>
            <pc:docMk/>
            <pc:sldMk cId="4066197894" sldId="414"/>
            <ac:spMk id="8" creationId="{1F9D95E3-E775-F744-BBB7-5307CD7D637A}"/>
          </ac:spMkLst>
        </pc:spChg>
        <pc:spChg chg="mod">
          <ac:chgData name="Dimitrios Giovanis" userId="c3349198-ed08-46c6-ad50-e88bea982108" providerId="ADAL" clId="{B46D1267-3043-CC42-8F4A-88CA033AEF8E}" dt="2021-04-12T17:01:18.968" v="1622" actId="20577"/>
          <ac:spMkLst>
            <pc:docMk/>
            <pc:sldMk cId="4066197894" sldId="414"/>
            <ac:spMk id="9" creationId="{7636E8CC-7B42-8846-A024-D9D5B562E7FC}"/>
          </ac:spMkLst>
        </pc:spChg>
        <pc:spChg chg="add mod">
          <ac:chgData name="Dimitrios Giovanis" userId="c3349198-ed08-46c6-ad50-e88bea982108" providerId="ADAL" clId="{B46D1267-3043-CC42-8F4A-88CA033AEF8E}" dt="2021-04-12T16:56:04.188" v="1508" actId="207"/>
          <ac:spMkLst>
            <pc:docMk/>
            <pc:sldMk cId="4066197894" sldId="414"/>
            <ac:spMk id="10" creationId="{837B4BAD-1DBA-394C-884D-470E9F45F356}"/>
          </ac:spMkLst>
        </pc:spChg>
        <pc:spChg chg="del">
          <ac:chgData name="Dimitrios Giovanis" userId="c3349198-ed08-46c6-ad50-e88bea982108" providerId="ADAL" clId="{B46D1267-3043-CC42-8F4A-88CA033AEF8E}" dt="2021-04-12T16:45:48.336" v="1303" actId="478"/>
          <ac:spMkLst>
            <pc:docMk/>
            <pc:sldMk cId="4066197894" sldId="414"/>
            <ac:spMk id="11" creationId="{41C522AC-AE9B-164F-AA99-6EAEF2861187}"/>
          </ac:spMkLst>
        </pc:spChg>
        <pc:spChg chg="add del mod">
          <ac:chgData name="Dimitrios Giovanis" userId="c3349198-ed08-46c6-ad50-e88bea982108" providerId="ADAL" clId="{B46D1267-3043-CC42-8F4A-88CA033AEF8E}" dt="2021-04-12T16:56:53.142" v="1519" actId="478"/>
          <ac:spMkLst>
            <pc:docMk/>
            <pc:sldMk cId="4066197894" sldId="414"/>
            <ac:spMk id="12" creationId="{B3EC3654-20EE-2249-A2B2-2072F99DBEB1}"/>
          </ac:spMkLst>
        </pc:spChg>
        <pc:spChg chg="add del mod">
          <ac:chgData name="Dimitrios Giovanis" userId="c3349198-ed08-46c6-ad50-e88bea982108" providerId="ADAL" clId="{B46D1267-3043-CC42-8F4A-88CA033AEF8E}" dt="2021-04-12T16:56:54.256" v="1520" actId="478"/>
          <ac:spMkLst>
            <pc:docMk/>
            <pc:sldMk cId="4066197894" sldId="414"/>
            <ac:spMk id="13" creationId="{8952343A-299B-5F45-9A9D-5462B7226364}"/>
          </ac:spMkLst>
        </pc:spChg>
        <pc:spChg chg="add del mod">
          <ac:chgData name="Dimitrios Giovanis" userId="c3349198-ed08-46c6-ad50-e88bea982108" providerId="ADAL" clId="{B46D1267-3043-CC42-8F4A-88CA033AEF8E}" dt="2021-04-12T16:56:55.280" v="1521" actId="478"/>
          <ac:spMkLst>
            <pc:docMk/>
            <pc:sldMk cId="4066197894" sldId="414"/>
            <ac:spMk id="14" creationId="{2CC5DC19-F421-7A46-9E82-57B69EFBA707}"/>
          </ac:spMkLst>
        </pc:spChg>
        <pc:spChg chg="add del mod">
          <ac:chgData name="Dimitrios Giovanis" userId="c3349198-ed08-46c6-ad50-e88bea982108" providerId="ADAL" clId="{B46D1267-3043-CC42-8F4A-88CA033AEF8E}" dt="2021-04-12T16:57:46.232" v="1535" actId="478"/>
          <ac:spMkLst>
            <pc:docMk/>
            <pc:sldMk cId="4066197894" sldId="414"/>
            <ac:spMk id="15" creationId="{B639C407-0FBD-2A41-9856-ED1484A4DB3B}"/>
          </ac:spMkLst>
        </pc:spChg>
        <pc:spChg chg="add del mod">
          <ac:chgData name="Dimitrios Giovanis" userId="c3349198-ed08-46c6-ad50-e88bea982108" providerId="ADAL" clId="{B46D1267-3043-CC42-8F4A-88CA033AEF8E}" dt="2021-04-12T16:57:44.771" v="1534" actId="478"/>
          <ac:spMkLst>
            <pc:docMk/>
            <pc:sldMk cId="4066197894" sldId="414"/>
            <ac:spMk id="16" creationId="{49CC213B-2A3F-8148-BFF6-62D49FCB42F2}"/>
          </ac:spMkLst>
        </pc:spChg>
        <pc:spChg chg="add mod">
          <ac:chgData name="Dimitrios Giovanis" userId="c3349198-ed08-46c6-ad50-e88bea982108" providerId="ADAL" clId="{B46D1267-3043-CC42-8F4A-88CA033AEF8E}" dt="2021-04-12T16:59:16.117" v="1619" actId="20577"/>
          <ac:spMkLst>
            <pc:docMk/>
            <pc:sldMk cId="4066197894" sldId="414"/>
            <ac:spMk id="17" creationId="{15507523-CACA-4E4B-AEFF-B76CDB494280}"/>
          </ac:spMkLst>
        </pc:spChg>
        <pc:picChg chg="add mod">
          <ac:chgData name="Dimitrios Giovanis" userId="c3349198-ed08-46c6-ad50-e88bea982108" providerId="ADAL" clId="{B46D1267-3043-CC42-8F4A-88CA033AEF8E}" dt="2021-04-12T17:16:54.755" v="1625" actId="1076"/>
          <ac:picMkLst>
            <pc:docMk/>
            <pc:sldMk cId="4066197894" sldId="414"/>
            <ac:picMk id="18" creationId="{D8662C28-3394-4746-BB19-D845C6CF17D3}"/>
          </ac:picMkLst>
        </pc:picChg>
      </pc:sldChg>
      <pc:sldChg chg="delSp modSp add del mod">
        <pc:chgData name="Dimitrios Giovanis" userId="c3349198-ed08-46c6-ad50-e88bea982108" providerId="ADAL" clId="{B46D1267-3043-CC42-8F4A-88CA033AEF8E}" dt="2021-04-12T17:41:25.177" v="2234" actId="2696"/>
        <pc:sldMkLst>
          <pc:docMk/>
          <pc:sldMk cId="1432332053" sldId="415"/>
        </pc:sldMkLst>
        <pc:spChg chg="mod">
          <ac:chgData name="Dimitrios Giovanis" userId="c3349198-ed08-46c6-ad50-e88bea982108" providerId="ADAL" clId="{B46D1267-3043-CC42-8F4A-88CA033AEF8E}" dt="2021-04-12T17:40:50.452" v="2226" actId="20577"/>
          <ac:spMkLst>
            <pc:docMk/>
            <pc:sldMk cId="1432332053" sldId="415"/>
            <ac:spMk id="2" creationId="{00000000-0000-0000-0000-000000000000}"/>
          </ac:spMkLst>
        </pc:spChg>
        <pc:spChg chg="mod">
          <ac:chgData name="Dimitrios Giovanis" userId="c3349198-ed08-46c6-ad50-e88bea982108" providerId="ADAL" clId="{B46D1267-3043-CC42-8F4A-88CA033AEF8E}" dt="2021-04-12T17:39:23.400" v="2172" actId="20577"/>
          <ac:spMkLst>
            <pc:docMk/>
            <pc:sldMk cId="1432332053" sldId="415"/>
            <ac:spMk id="5" creationId="{883D7C48-5095-4B10-B8E7-4D87F0F69064}"/>
          </ac:spMkLst>
        </pc:spChg>
        <pc:spChg chg="del mod">
          <ac:chgData name="Dimitrios Giovanis" userId="c3349198-ed08-46c6-ad50-e88bea982108" providerId="ADAL" clId="{B46D1267-3043-CC42-8F4A-88CA033AEF8E}" dt="2021-04-12T17:41:02.097" v="2227" actId="478"/>
          <ac:spMkLst>
            <pc:docMk/>
            <pc:sldMk cId="1432332053" sldId="415"/>
            <ac:spMk id="6" creationId="{A8C4DEC3-A755-497C-A262-2BB5656B3B4E}"/>
          </ac:spMkLst>
        </pc:spChg>
        <pc:spChg chg="del mod">
          <ac:chgData name="Dimitrios Giovanis" userId="c3349198-ed08-46c6-ad50-e88bea982108" providerId="ADAL" clId="{B46D1267-3043-CC42-8F4A-88CA033AEF8E}" dt="2021-04-12T17:24:02.705" v="1694" actId="478"/>
          <ac:spMkLst>
            <pc:docMk/>
            <pc:sldMk cId="1432332053" sldId="415"/>
            <ac:spMk id="8" creationId="{1F9D95E3-E775-F744-BBB7-5307CD7D637A}"/>
          </ac:spMkLst>
        </pc:spChg>
        <pc:spChg chg="del">
          <ac:chgData name="Dimitrios Giovanis" userId="c3349198-ed08-46c6-ad50-e88bea982108" providerId="ADAL" clId="{B46D1267-3043-CC42-8F4A-88CA033AEF8E}" dt="2021-04-12T17:20:31.461" v="1664" actId="478"/>
          <ac:spMkLst>
            <pc:docMk/>
            <pc:sldMk cId="1432332053" sldId="415"/>
            <ac:spMk id="9" creationId="{7636E8CC-7B42-8846-A024-D9D5B562E7FC}"/>
          </ac:spMkLst>
        </pc:spChg>
        <pc:spChg chg="del">
          <ac:chgData name="Dimitrios Giovanis" userId="c3349198-ed08-46c6-ad50-e88bea982108" providerId="ADAL" clId="{B46D1267-3043-CC42-8F4A-88CA033AEF8E}" dt="2021-04-12T17:20:33.701" v="1665" actId="478"/>
          <ac:spMkLst>
            <pc:docMk/>
            <pc:sldMk cId="1432332053" sldId="415"/>
            <ac:spMk id="10" creationId="{837B4BAD-1DBA-394C-884D-470E9F45F356}"/>
          </ac:spMkLst>
        </pc:spChg>
        <pc:spChg chg="del">
          <ac:chgData name="Dimitrios Giovanis" userId="c3349198-ed08-46c6-ad50-e88bea982108" providerId="ADAL" clId="{B46D1267-3043-CC42-8F4A-88CA033AEF8E}" dt="2021-04-12T17:20:29.963" v="1663" actId="478"/>
          <ac:spMkLst>
            <pc:docMk/>
            <pc:sldMk cId="1432332053" sldId="415"/>
            <ac:spMk id="17" creationId="{15507523-CACA-4E4B-AEFF-B76CDB494280}"/>
          </ac:spMkLst>
        </pc:spChg>
        <pc:picChg chg="del">
          <ac:chgData name="Dimitrios Giovanis" userId="c3349198-ed08-46c6-ad50-e88bea982108" providerId="ADAL" clId="{B46D1267-3043-CC42-8F4A-88CA033AEF8E}" dt="2021-04-12T17:20:34.329" v="1666" actId="478"/>
          <ac:picMkLst>
            <pc:docMk/>
            <pc:sldMk cId="1432332053" sldId="415"/>
            <ac:picMk id="18" creationId="{D8662C28-3394-4746-BB19-D845C6CF17D3}"/>
          </ac:picMkLst>
        </pc:picChg>
      </pc:sldChg>
      <pc:sldChg chg="addSp delSp modSp add mod modNotesTx">
        <pc:chgData name="Dimitrios Giovanis" userId="c3349198-ed08-46c6-ad50-e88bea982108" providerId="ADAL" clId="{B46D1267-3043-CC42-8F4A-88CA033AEF8E}" dt="2021-04-12T18:24:17.953" v="3013" actId="20577"/>
        <pc:sldMkLst>
          <pc:docMk/>
          <pc:sldMk cId="2308495775" sldId="416"/>
        </pc:sldMkLst>
        <pc:spChg chg="del">
          <ac:chgData name="Dimitrios Giovanis" userId="c3349198-ed08-46c6-ad50-e88bea982108" providerId="ADAL" clId="{B46D1267-3043-CC42-8F4A-88CA033AEF8E}" dt="2021-04-12T17:41:07.724" v="2228" actId="478"/>
          <ac:spMkLst>
            <pc:docMk/>
            <pc:sldMk cId="2308495775" sldId="416"/>
            <ac:spMk id="2" creationId="{00000000-0000-0000-0000-000000000000}"/>
          </ac:spMkLst>
        </pc:spChg>
        <pc:spChg chg="mod">
          <ac:chgData name="Dimitrios Giovanis" userId="c3349198-ed08-46c6-ad50-e88bea982108" providerId="ADAL" clId="{B46D1267-3043-CC42-8F4A-88CA033AEF8E}" dt="2021-04-12T18:17:26.751" v="2937" actId="114"/>
          <ac:spMkLst>
            <pc:docMk/>
            <pc:sldMk cId="2308495775" sldId="416"/>
            <ac:spMk id="5" creationId="{883D7C48-5095-4B10-B8E7-4D87F0F69064}"/>
          </ac:spMkLst>
        </pc:spChg>
        <pc:spChg chg="mod">
          <ac:chgData name="Dimitrios Giovanis" userId="c3349198-ed08-46c6-ad50-e88bea982108" providerId="ADAL" clId="{B46D1267-3043-CC42-8F4A-88CA033AEF8E}" dt="2021-04-12T18:10:44.741" v="2798" actId="20577"/>
          <ac:spMkLst>
            <pc:docMk/>
            <pc:sldMk cId="2308495775" sldId="416"/>
            <ac:spMk id="6" creationId="{A8C4DEC3-A755-497C-A262-2BB5656B3B4E}"/>
          </ac:spMkLst>
        </pc:spChg>
        <pc:spChg chg="add del mod">
          <ac:chgData name="Dimitrios Giovanis" userId="c3349198-ed08-46c6-ad50-e88bea982108" providerId="ADAL" clId="{B46D1267-3043-CC42-8F4A-88CA033AEF8E}" dt="2021-04-12T17:41:11.529" v="2231"/>
          <ac:spMkLst>
            <pc:docMk/>
            <pc:sldMk cId="2308495775" sldId="416"/>
            <ac:spMk id="7" creationId="{190708D5-9194-4E49-AA6B-ADAC8A6FFD7A}"/>
          </ac:spMkLst>
        </pc:spChg>
        <pc:spChg chg="add del mod">
          <ac:chgData name="Dimitrios Giovanis" userId="c3349198-ed08-46c6-ad50-e88bea982108" providerId="ADAL" clId="{B46D1267-3043-CC42-8F4A-88CA033AEF8E}" dt="2021-04-12T17:41:10.158" v="2230"/>
          <ac:spMkLst>
            <pc:docMk/>
            <pc:sldMk cId="2308495775" sldId="416"/>
            <ac:spMk id="8" creationId="{84B2D596-F7C9-7C40-B48C-DD09217CDD77}"/>
          </ac:spMkLst>
        </pc:spChg>
        <pc:spChg chg="add mod">
          <ac:chgData name="Dimitrios Giovanis" userId="c3349198-ed08-46c6-ad50-e88bea982108" providerId="ADAL" clId="{B46D1267-3043-CC42-8F4A-88CA033AEF8E}" dt="2021-04-12T17:41:14.022" v="2232" actId="14100"/>
          <ac:spMkLst>
            <pc:docMk/>
            <pc:sldMk cId="2308495775" sldId="416"/>
            <ac:spMk id="9" creationId="{2E9FD941-FC9C-614B-A479-424196C16009}"/>
          </ac:spMkLst>
        </pc:spChg>
        <pc:spChg chg="add mod">
          <ac:chgData name="Dimitrios Giovanis" userId="c3349198-ed08-46c6-ad50-e88bea982108" providerId="ADAL" clId="{B46D1267-3043-CC42-8F4A-88CA033AEF8E}" dt="2021-04-12T18:19:36.757" v="2956" actId="1076"/>
          <ac:spMkLst>
            <pc:docMk/>
            <pc:sldMk cId="2308495775" sldId="416"/>
            <ac:spMk id="10" creationId="{8F52D87B-752E-2E41-92F5-633B70595C93}"/>
          </ac:spMkLst>
        </pc:spChg>
        <pc:spChg chg="add del mod">
          <ac:chgData name="Dimitrios Giovanis" userId="c3349198-ed08-46c6-ad50-e88bea982108" providerId="ADAL" clId="{B46D1267-3043-CC42-8F4A-88CA033AEF8E}" dt="2021-04-12T18:13:25.868" v="2862" actId="478"/>
          <ac:spMkLst>
            <pc:docMk/>
            <pc:sldMk cId="2308495775" sldId="416"/>
            <ac:spMk id="11" creationId="{1B9C510C-203F-7248-B579-FB2DA3818FAD}"/>
          </ac:spMkLst>
        </pc:spChg>
        <pc:spChg chg="add mod">
          <ac:chgData name="Dimitrios Giovanis" userId="c3349198-ed08-46c6-ad50-e88bea982108" providerId="ADAL" clId="{B46D1267-3043-CC42-8F4A-88CA033AEF8E}" dt="2021-04-12T18:19:33.978" v="2955" actId="1076"/>
          <ac:spMkLst>
            <pc:docMk/>
            <pc:sldMk cId="2308495775" sldId="416"/>
            <ac:spMk id="12" creationId="{A3411C66-E8B2-4347-903F-D6BA74A08746}"/>
          </ac:spMkLst>
        </pc:spChg>
        <pc:spChg chg="add mod">
          <ac:chgData name="Dimitrios Giovanis" userId="c3349198-ed08-46c6-ad50-e88bea982108" providerId="ADAL" clId="{B46D1267-3043-CC42-8F4A-88CA033AEF8E}" dt="2021-04-12T18:19:33.978" v="2955" actId="1076"/>
          <ac:spMkLst>
            <pc:docMk/>
            <pc:sldMk cId="2308495775" sldId="416"/>
            <ac:spMk id="13" creationId="{36B72387-5F79-6B45-9326-6AAAFCE73F9B}"/>
          </ac:spMkLst>
        </pc:spChg>
        <pc:spChg chg="add mod">
          <ac:chgData name="Dimitrios Giovanis" userId="c3349198-ed08-46c6-ad50-e88bea982108" providerId="ADAL" clId="{B46D1267-3043-CC42-8F4A-88CA033AEF8E}" dt="2021-04-12T18:21:01.908" v="2971" actId="20577"/>
          <ac:spMkLst>
            <pc:docMk/>
            <pc:sldMk cId="2308495775" sldId="416"/>
            <ac:spMk id="14" creationId="{CA51BEE3-F781-FA46-A3F8-272F035906A8}"/>
          </ac:spMkLst>
        </pc:spChg>
        <pc:spChg chg="add mod">
          <ac:chgData name="Dimitrios Giovanis" userId="c3349198-ed08-46c6-ad50-e88bea982108" providerId="ADAL" clId="{B46D1267-3043-CC42-8F4A-88CA033AEF8E}" dt="2021-04-12T18:22:50.006" v="2992" actId="20577"/>
          <ac:spMkLst>
            <pc:docMk/>
            <pc:sldMk cId="2308495775" sldId="416"/>
            <ac:spMk id="15" creationId="{75488F13-3D0C-934C-BDB2-66E108EABFED}"/>
          </ac:spMkLst>
        </pc:spChg>
        <pc:spChg chg="add mod">
          <ac:chgData name="Dimitrios Giovanis" userId="c3349198-ed08-46c6-ad50-e88bea982108" providerId="ADAL" clId="{B46D1267-3043-CC42-8F4A-88CA033AEF8E}" dt="2021-04-12T18:23:21.469" v="3003" actId="20577"/>
          <ac:spMkLst>
            <pc:docMk/>
            <pc:sldMk cId="2308495775" sldId="416"/>
            <ac:spMk id="16" creationId="{8C60E52A-5521-674C-9F37-85CF0CAC2ED1}"/>
          </ac:spMkLst>
        </pc:spChg>
        <pc:spChg chg="add mod">
          <ac:chgData name="Dimitrios Giovanis" userId="c3349198-ed08-46c6-ad50-e88bea982108" providerId="ADAL" clId="{B46D1267-3043-CC42-8F4A-88CA033AEF8E}" dt="2021-04-12T18:23:38.786" v="3007"/>
          <ac:spMkLst>
            <pc:docMk/>
            <pc:sldMk cId="2308495775" sldId="416"/>
            <ac:spMk id="17" creationId="{0C5253B5-B9DF-5F42-80A6-329CDA3D66FD}"/>
          </ac:spMkLst>
        </pc:spChg>
        <pc:spChg chg="add mod">
          <ac:chgData name="Dimitrios Giovanis" userId="c3349198-ed08-46c6-ad50-e88bea982108" providerId="ADAL" clId="{B46D1267-3043-CC42-8F4A-88CA033AEF8E}" dt="2021-04-12T18:22:47.935" v="2991" actId="20577"/>
          <ac:spMkLst>
            <pc:docMk/>
            <pc:sldMk cId="2308495775" sldId="416"/>
            <ac:spMk id="18" creationId="{5E3B01DE-26F3-0B45-85D1-64F0FBE9DF16}"/>
          </ac:spMkLst>
        </pc:spChg>
        <pc:spChg chg="add mod">
          <ac:chgData name="Dimitrios Giovanis" userId="c3349198-ed08-46c6-ad50-e88bea982108" providerId="ADAL" clId="{B46D1267-3043-CC42-8F4A-88CA033AEF8E}" dt="2021-04-12T18:24:17.953" v="3013" actId="20577"/>
          <ac:spMkLst>
            <pc:docMk/>
            <pc:sldMk cId="2308495775" sldId="416"/>
            <ac:spMk id="19" creationId="{5D3BB47E-8D33-4649-93F6-F5AD38370148}"/>
          </ac:spMkLst>
        </pc:spChg>
      </pc:sldChg>
      <pc:sldChg chg="addSp delSp modSp add mod">
        <pc:chgData name="Dimitrios Giovanis" userId="c3349198-ed08-46c6-ad50-e88bea982108" providerId="ADAL" clId="{B46D1267-3043-CC42-8F4A-88CA033AEF8E}" dt="2021-04-12T18:09:09.168" v="2778" actId="15"/>
        <pc:sldMkLst>
          <pc:docMk/>
          <pc:sldMk cId="1833802906" sldId="417"/>
        </pc:sldMkLst>
        <pc:spChg chg="add mod">
          <ac:chgData name="Dimitrios Giovanis" userId="c3349198-ed08-46c6-ad50-e88bea982108" providerId="ADAL" clId="{B46D1267-3043-CC42-8F4A-88CA033AEF8E}" dt="2021-04-12T18:04:21.697" v="2606" actId="20577"/>
          <ac:spMkLst>
            <pc:docMk/>
            <pc:sldMk cId="1833802906" sldId="417"/>
            <ac:spMk id="4" creationId="{9305A4C4-2201-FB4F-85AA-8785EEFAF846}"/>
          </ac:spMkLst>
        </pc:spChg>
        <pc:spChg chg="mod">
          <ac:chgData name="Dimitrios Giovanis" userId="c3349198-ed08-46c6-ad50-e88bea982108" providerId="ADAL" clId="{B46D1267-3043-CC42-8F4A-88CA033AEF8E}" dt="2021-04-12T18:02:11.401" v="2519" actId="20577"/>
          <ac:spMkLst>
            <pc:docMk/>
            <pc:sldMk cId="1833802906" sldId="417"/>
            <ac:spMk id="5" creationId="{883D7C48-5095-4B10-B8E7-4D87F0F69064}"/>
          </ac:spMkLst>
        </pc:spChg>
        <pc:spChg chg="add mod">
          <ac:chgData name="Dimitrios Giovanis" userId="c3349198-ed08-46c6-ad50-e88bea982108" providerId="ADAL" clId="{B46D1267-3043-CC42-8F4A-88CA033AEF8E}" dt="2021-04-12T17:41:43.074" v="2236"/>
          <ac:spMkLst>
            <pc:docMk/>
            <pc:sldMk cId="1833802906" sldId="417"/>
            <ac:spMk id="6" creationId="{9CFF5135-CF2F-CA4F-8A3A-65693A66001C}"/>
          </ac:spMkLst>
        </pc:spChg>
        <pc:spChg chg="add del mod">
          <ac:chgData name="Dimitrios Giovanis" userId="c3349198-ed08-46c6-ad50-e88bea982108" providerId="ADAL" clId="{B46D1267-3043-CC42-8F4A-88CA033AEF8E}" dt="2021-04-12T17:59:18.517" v="2399" actId="478"/>
          <ac:spMkLst>
            <pc:docMk/>
            <pc:sldMk cId="1833802906" sldId="417"/>
            <ac:spMk id="7" creationId="{89A4D2FC-CC2F-424A-983B-EA85A2443A39}"/>
          </ac:spMkLst>
        </pc:spChg>
        <pc:spChg chg="add mod">
          <ac:chgData name="Dimitrios Giovanis" userId="c3349198-ed08-46c6-ad50-e88bea982108" providerId="ADAL" clId="{B46D1267-3043-CC42-8F4A-88CA033AEF8E}" dt="2021-04-12T18:04:01.540" v="2550" actId="1076"/>
          <ac:spMkLst>
            <pc:docMk/>
            <pc:sldMk cId="1833802906" sldId="417"/>
            <ac:spMk id="8" creationId="{E7D18434-211A-3D45-8141-F574B21813B4}"/>
          </ac:spMkLst>
        </pc:spChg>
        <pc:spChg chg="add mod">
          <ac:chgData name="Dimitrios Giovanis" userId="c3349198-ed08-46c6-ad50-e88bea982108" providerId="ADAL" clId="{B46D1267-3043-CC42-8F4A-88CA033AEF8E}" dt="2021-04-12T18:06:52.954" v="2691" actId="20577"/>
          <ac:spMkLst>
            <pc:docMk/>
            <pc:sldMk cId="1833802906" sldId="417"/>
            <ac:spMk id="9" creationId="{CF37627D-4456-2144-B169-AA971369925A}"/>
          </ac:spMkLst>
        </pc:spChg>
        <pc:spChg chg="add mod">
          <ac:chgData name="Dimitrios Giovanis" userId="c3349198-ed08-46c6-ad50-e88bea982108" providerId="ADAL" clId="{B46D1267-3043-CC42-8F4A-88CA033AEF8E}" dt="2021-04-12T18:07:33.664" v="2712" actId="1076"/>
          <ac:spMkLst>
            <pc:docMk/>
            <pc:sldMk cId="1833802906" sldId="417"/>
            <ac:spMk id="10" creationId="{41F07C9C-F71D-D74E-A7CB-6A4D533BEE82}"/>
          </ac:spMkLst>
        </pc:spChg>
        <pc:spChg chg="add mod">
          <ac:chgData name="Dimitrios Giovanis" userId="c3349198-ed08-46c6-ad50-e88bea982108" providerId="ADAL" clId="{B46D1267-3043-CC42-8F4A-88CA033AEF8E}" dt="2021-04-12T18:09:09.168" v="2778" actId="15"/>
          <ac:spMkLst>
            <pc:docMk/>
            <pc:sldMk cId="1833802906" sldId="417"/>
            <ac:spMk id="11" creationId="{2B310592-EC36-7848-BD57-F48F40A2B44E}"/>
          </ac:spMkLst>
        </pc:spChg>
      </pc:sldChg>
      <pc:sldChg chg="addSp delSp modSp add mod">
        <pc:chgData name="Dimitrios Giovanis" userId="c3349198-ed08-46c6-ad50-e88bea982108" providerId="ADAL" clId="{B46D1267-3043-CC42-8F4A-88CA033AEF8E}" dt="2021-04-12T19:06:58.033" v="4026" actId="1076"/>
        <pc:sldMkLst>
          <pc:docMk/>
          <pc:sldMk cId="835908574" sldId="418"/>
        </pc:sldMkLst>
        <pc:spChg chg="mod">
          <ac:chgData name="Dimitrios Giovanis" userId="c3349198-ed08-46c6-ad50-e88bea982108" providerId="ADAL" clId="{B46D1267-3043-CC42-8F4A-88CA033AEF8E}" dt="2021-04-12T18:31:38.683" v="3165" actId="20577"/>
          <ac:spMkLst>
            <pc:docMk/>
            <pc:sldMk cId="835908574" sldId="418"/>
            <ac:spMk id="5" creationId="{883D7C48-5095-4B10-B8E7-4D87F0F69064}"/>
          </ac:spMkLst>
        </pc:spChg>
        <pc:spChg chg="mod">
          <ac:chgData name="Dimitrios Giovanis" userId="c3349198-ed08-46c6-ad50-e88bea982108" providerId="ADAL" clId="{B46D1267-3043-CC42-8F4A-88CA033AEF8E}" dt="2021-04-12T18:25:33.617" v="3041" actId="20577"/>
          <ac:spMkLst>
            <pc:docMk/>
            <pc:sldMk cId="835908574" sldId="418"/>
            <ac:spMk id="6" creationId="{A8C4DEC3-A755-497C-A262-2BB5656B3B4E}"/>
          </ac:spMkLst>
        </pc:spChg>
        <pc:spChg chg="mod">
          <ac:chgData name="Dimitrios Giovanis" userId="c3349198-ed08-46c6-ad50-e88bea982108" providerId="ADAL" clId="{B46D1267-3043-CC42-8F4A-88CA033AEF8E}" dt="2021-04-12T19:06:58.033" v="4026" actId="1076"/>
          <ac:spMkLst>
            <pc:docMk/>
            <pc:sldMk cId="835908574" sldId="418"/>
            <ac:spMk id="10" creationId="{8F52D87B-752E-2E41-92F5-633B70595C93}"/>
          </ac:spMkLst>
        </pc:spChg>
        <pc:spChg chg="del">
          <ac:chgData name="Dimitrios Giovanis" userId="c3349198-ed08-46c6-ad50-e88bea982108" providerId="ADAL" clId="{B46D1267-3043-CC42-8F4A-88CA033AEF8E}" dt="2021-04-12T18:31:26.146" v="3157" actId="478"/>
          <ac:spMkLst>
            <pc:docMk/>
            <pc:sldMk cId="835908574" sldId="418"/>
            <ac:spMk id="12" creationId="{A3411C66-E8B2-4347-903F-D6BA74A08746}"/>
          </ac:spMkLst>
        </pc:spChg>
        <pc:spChg chg="del">
          <ac:chgData name="Dimitrios Giovanis" userId="c3349198-ed08-46c6-ad50-e88bea982108" providerId="ADAL" clId="{B46D1267-3043-CC42-8F4A-88CA033AEF8E}" dt="2021-04-12T18:31:35.641" v="3164" actId="478"/>
          <ac:spMkLst>
            <pc:docMk/>
            <pc:sldMk cId="835908574" sldId="418"/>
            <ac:spMk id="13" creationId="{36B72387-5F79-6B45-9326-6AAAFCE73F9B}"/>
          </ac:spMkLst>
        </pc:spChg>
        <pc:spChg chg="del">
          <ac:chgData name="Dimitrios Giovanis" userId="c3349198-ed08-46c6-ad50-e88bea982108" providerId="ADAL" clId="{B46D1267-3043-CC42-8F4A-88CA033AEF8E}" dt="2021-04-12T18:31:28.958" v="3159" actId="478"/>
          <ac:spMkLst>
            <pc:docMk/>
            <pc:sldMk cId="835908574" sldId="418"/>
            <ac:spMk id="14" creationId="{CA51BEE3-F781-FA46-A3F8-272F035906A8}"/>
          </ac:spMkLst>
        </pc:spChg>
        <pc:spChg chg="del">
          <ac:chgData name="Dimitrios Giovanis" userId="c3349198-ed08-46c6-ad50-e88bea982108" providerId="ADAL" clId="{B46D1267-3043-CC42-8F4A-88CA033AEF8E}" dt="2021-04-12T18:31:34.347" v="3163" actId="478"/>
          <ac:spMkLst>
            <pc:docMk/>
            <pc:sldMk cId="835908574" sldId="418"/>
            <ac:spMk id="15" creationId="{75488F13-3D0C-934C-BDB2-66E108EABFED}"/>
          </ac:spMkLst>
        </pc:spChg>
        <pc:spChg chg="del">
          <ac:chgData name="Dimitrios Giovanis" userId="c3349198-ed08-46c6-ad50-e88bea982108" providerId="ADAL" clId="{B46D1267-3043-CC42-8F4A-88CA033AEF8E}" dt="2021-04-12T18:31:32.491" v="3161" actId="478"/>
          <ac:spMkLst>
            <pc:docMk/>
            <pc:sldMk cId="835908574" sldId="418"/>
            <ac:spMk id="16" creationId="{8C60E52A-5521-674C-9F37-85CF0CAC2ED1}"/>
          </ac:spMkLst>
        </pc:spChg>
        <pc:spChg chg="del">
          <ac:chgData name="Dimitrios Giovanis" userId="c3349198-ed08-46c6-ad50-e88bea982108" providerId="ADAL" clId="{B46D1267-3043-CC42-8F4A-88CA033AEF8E}" dt="2021-04-12T18:31:33.537" v="3162" actId="478"/>
          <ac:spMkLst>
            <pc:docMk/>
            <pc:sldMk cId="835908574" sldId="418"/>
            <ac:spMk id="17" creationId="{0C5253B5-B9DF-5F42-80A6-329CDA3D66FD}"/>
          </ac:spMkLst>
        </pc:spChg>
        <pc:spChg chg="del">
          <ac:chgData name="Dimitrios Giovanis" userId="c3349198-ed08-46c6-ad50-e88bea982108" providerId="ADAL" clId="{B46D1267-3043-CC42-8F4A-88CA033AEF8E}" dt="2021-04-12T18:31:27.474" v="3158" actId="478"/>
          <ac:spMkLst>
            <pc:docMk/>
            <pc:sldMk cId="835908574" sldId="418"/>
            <ac:spMk id="18" creationId="{5E3B01DE-26F3-0B45-85D1-64F0FBE9DF16}"/>
          </ac:spMkLst>
        </pc:spChg>
        <pc:spChg chg="del">
          <ac:chgData name="Dimitrios Giovanis" userId="c3349198-ed08-46c6-ad50-e88bea982108" providerId="ADAL" clId="{B46D1267-3043-CC42-8F4A-88CA033AEF8E}" dt="2021-04-12T18:31:30.320" v="3160" actId="478"/>
          <ac:spMkLst>
            <pc:docMk/>
            <pc:sldMk cId="835908574" sldId="418"/>
            <ac:spMk id="19" creationId="{5D3BB47E-8D33-4649-93F6-F5AD38370148}"/>
          </ac:spMkLst>
        </pc:spChg>
        <pc:spChg chg="add mod">
          <ac:chgData name="Dimitrios Giovanis" userId="c3349198-ed08-46c6-ad50-e88bea982108" providerId="ADAL" clId="{B46D1267-3043-CC42-8F4A-88CA033AEF8E}" dt="2021-04-12T18:38:09.086" v="3265" actId="1076"/>
          <ac:spMkLst>
            <pc:docMk/>
            <pc:sldMk cId="835908574" sldId="418"/>
            <ac:spMk id="20" creationId="{4E83823B-F157-6147-9179-0084301CB50D}"/>
          </ac:spMkLst>
        </pc:spChg>
        <pc:spChg chg="add mod">
          <ac:chgData name="Dimitrios Giovanis" userId="c3349198-ed08-46c6-ad50-e88bea982108" providerId="ADAL" clId="{B46D1267-3043-CC42-8F4A-88CA033AEF8E}" dt="2021-04-12T18:38:06.860" v="3264" actId="1076"/>
          <ac:spMkLst>
            <pc:docMk/>
            <pc:sldMk cId="835908574" sldId="418"/>
            <ac:spMk id="21" creationId="{D2303424-7E3B-2940-9D50-2E3F9042455B}"/>
          </ac:spMkLst>
        </pc:spChg>
      </pc:sldChg>
      <pc:sldChg chg="addSp delSp modSp add mod">
        <pc:chgData name="Dimitrios Giovanis" userId="c3349198-ed08-46c6-ad50-e88bea982108" providerId="ADAL" clId="{B46D1267-3043-CC42-8F4A-88CA033AEF8E}" dt="2021-04-12T19:00:16.746" v="3625" actId="20577"/>
        <pc:sldMkLst>
          <pc:docMk/>
          <pc:sldMk cId="620234978" sldId="419"/>
        </pc:sldMkLst>
        <pc:spChg chg="add mod">
          <ac:chgData name="Dimitrios Giovanis" userId="c3349198-ed08-46c6-ad50-e88bea982108" providerId="ADAL" clId="{B46D1267-3043-CC42-8F4A-88CA033AEF8E}" dt="2021-04-12T18:55:29.952" v="3622" actId="1076"/>
          <ac:spMkLst>
            <pc:docMk/>
            <pc:sldMk cId="620234978" sldId="419"/>
            <ac:spMk id="2" creationId="{D82DF22D-C529-E148-B921-DAC49E7F8449}"/>
          </ac:spMkLst>
        </pc:spChg>
        <pc:spChg chg="mod">
          <ac:chgData name="Dimitrios Giovanis" userId="c3349198-ed08-46c6-ad50-e88bea982108" providerId="ADAL" clId="{B46D1267-3043-CC42-8F4A-88CA033AEF8E}" dt="2021-04-12T18:41:52.113" v="3488" actId="20577"/>
          <ac:spMkLst>
            <pc:docMk/>
            <pc:sldMk cId="620234978" sldId="419"/>
            <ac:spMk id="5" creationId="{883D7C48-5095-4B10-B8E7-4D87F0F69064}"/>
          </ac:spMkLst>
        </pc:spChg>
        <pc:spChg chg="mod">
          <ac:chgData name="Dimitrios Giovanis" userId="c3349198-ed08-46c6-ad50-e88bea982108" providerId="ADAL" clId="{B46D1267-3043-CC42-8F4A-88CA033AEF8E}" dt="2021-04-12T19:00:16.746" v="3625" actId="20577"/>
          <ac:spMkLst>
            <pc:docMk/>
            <pc:sldMk cId="620234978" sldId="419"/>
            <ac:spMk id="6" creationId="{A8C4DEC3-A755-497C-A262-2BB5656B3B4E}"/>
          </ac:spMkLst>
        </pc:spChg>
        <pc:spChg chg="del">
          <ac:chgData name="Dimitrios Giovanis" userId="c3349198-ed08-46c6-ad50-e88bea982108" providerId="ADAL" clId="{B46D1267-3043-CC42-8F4A-88CA033AEF8E}" dt="2021-04-12T18:39:16.218" v="3292" actId="478"/>
          <ac:spMkLst>
            <pc:docMk/>
            <pc:sldMk cId="620234978" sldId="419"/>
            <ac:spMk id="10" creationId="{8F52D87B-752E-2E41-92F5-633B70595C93}"/>
          </ac:spMkLst>
        </pc:spChg>
        <pc:spChg chg="add del mod">
          <ac:chgData name="Dimitrios Giovanis" userId="c3349198-ed08-46c6-ad50-e88bea982108" providerId="ADAL" clId="{B46D1267-3043-CC42-8F4A-88CA033AEF8E}" dt="2021-04-12T18:55:11.177" v="3616" actId="478"/>
          <ac:spMkLst>
            <pc:docMk/>
            <pc:sldMk cId="620234978" sldId="419"/>
            <ac:spMk id="11" creationId="{9D92AD09-873F-9141-8736-52F8FBD95987}"/>
          </ac:spMkLst>
        </pc:spChg>
        <pc:spChg chg="del">
          <ac:chgData name="Dimitrios Giovanis" userId="c3349198-ed08-46c6-ad50-e88bea982108" providerId="ADAL" clId="{B46D1267-3043-CC42-8F4A-88CA033AEF8E}" dt="2021-04-12T18:39:15.093" v="3291" actId="478"/>
          <ac:spMkLst>
            <pc:docMk/>
            <pc:sldMk cId="620234978" sldId="419"/>
            <ac:spMk id="20" creationId="{4E83823B-F157-6147-9179-0084301CB50D}"/>
          </ac:spMkLst>
        </pc:spChg>
        <pc:spChg chg="del">
          <ac:chgData name="Dimitrios Giovanis" userId="c3349198-ed08-46c6-ad50-e88bea982108" providerId="ADAL" clId="{B46D1267-3043-CC42-8F4A-88CA033AEF8E}" dt="2021-04-12T18:39:13.797" v="3290" actId="478"/>
          <ac:spMkLst>
            <pc:docMk/>
            <pc:sldMk cId="620234978" sldId="419"/>
            <ac:spMk id="21" creationId="{D2303424-7E3B-2940-9D50-2E3F9042455B}"/>
          </ac:spMkLst>
        </pc:spChg>
      </pc:sldChg>
      <pc:sldChg chg="addSp delSp modSp add mod">
        <pc:chgData name="Dimitrios Giovanis" userId="c3349198-ed08-46c6-ad50-e88bea982108" providerId="ADAL" clId="{B46D1267-3043-CC42-8F4A-88CA033AEF8E}" dt="2021-04-13T01:09:11.006" v="5283" actId="114"/>
        <pc:sldMkLst>
          <pc:docMk/>
          <pc:sldMk cId="2831832513" sldId="420"/>
        </pc:sldMkLst>
        <pc:spChg chg="del">
          <ac:chgData name="Dimitrios Giovanis" userId="c3349198-ed08-46c6-ad50-e88bea982108" providerId="ADAL" clId="{B46D1267-3043-CC42-8F4A-88CA033AEF8E}" dt="2021-04-12T18:46:28.521" v="3588" actId="478"/>
          <ac:spMkLst>
            <pc:docMk/>
            <pc:sldMk cId="2831832513" sldId="420"/>
            <ac:spMk id="2" creationId="{D82DF22D-C529-E148-B921-DAC49E7F8449}"/>
          </ac:spMkLst>
        </pc:spChg>
        <pc:spChg chg="add mod">
          <ac:chgData name="Dimitrios Giovanis" userId="c3349198-ed08-46c6-ad50-e88bea982108" providerId="ADAL" clId="{B46D1267-3043-CC42-8F4A-88CA033AEF8E}" dt="2021-04-12T19:09:07.114" v="4097" actId="20577"/>
          <ac:spMkLst>
            <pc:docMk/>
            <pc:sldMk cId="2831832513" sldId="420"/>
            <ac:spMk id="4" creationId="{82B1DE60-2709-2A44-B569-4F5C729DA838}"/>
          </ac:spMkLst>
        </pc:spChg>
        <pc:spChg chg="mod">
          <ac:chgData name="Dimitrios Giovanis" userId="c3349198-ed08-46c6-ad50-e88bea982108" providerId="ADAL" clId="{B46D1267-3043-CC42-8F4A-88CA033AEF8E}" dt="2021-04-13T01:09:11.006" v="5283" actId="114"/>
          <ac:spMkLst>
            <pc:docMk/>
            <pc:sldMk cId="2831832513" sldId="420"/>
            <ac:spMk id="5" creationId="{883D7C48-5095-4B10-B8E7-4D87F0F69064}"/>
          </ac:spMkLst>
        </pc:spChg>
        <pc:spChg chg="del">
          <ac:chgData name="Dimitrios Giovanis" userId="c3349198-ed08-46c6-ad50-e88bea982108" providerId="ADAL" clId="{B46D1267-3043-CC42-8F4A-88CA033AEF8E}" dt="2021-04-12T18:46:46.275" v="3610" actId="478"/>
          <ac:spMkLst>
            <pc:docMk/>
            <pc:sldMk cId="2831832513" sldId="420"/>
            <ac:spMk id="6" creationId="{A8C4DEC3-A755-497C-A262-2BB5656B3B4E}"/>
          </ac:spMkLst>
        </pc:spChg>
        <pc:spChg chg="add del mod">
          <ac:chgData name="Dimitrios Giovanis" userId="c3349198-ed08-46c6-ad50-e88bea982108" providerId="ADAL" clId="{B46D1267-3043-CC42-8F4A-88CA033AEF8E}" dt="2021-04-12T19:10:10.456" v="4154"/>
          <ac:spMkLst>
            <pc:docMk/>
            <pc:sldMk cId="2831832513" sldId="420"/>
            <ac:spMk id="7" creationId="{42BEE6E4-B178-3D4C-8E99-E8C6FA011773}"/>
          </ac:spMkLst>
        </pc:spChg>
        <pc:spChg chg="add mod">
          <ac:chgData name="Dimitrios Giovanis" userId="c3349198-ed08-46c6-ad50-e88bea982108" providerId="ADAL" clId="{B46D1267-3043-CC42-8F4A-88CA033AEF8E}" dt="2021-04-12T19:00:57.595" v="3710" actId="20577"/>
          <ac:spMkLst>
            <pc:docMk/>
            <pc:sldMk cId="2831832513" sldId="420"/>
            <ac:spMk id="8" creationId="{5949FD59-3703-D04B-BC25-38B899A9646A}"/>
          </ac:spMkLst>
        </pc:spChg>
        <pc:spChg chg="mod">
          <ac:chgData name="Dimitrios Giovanis" userId="c3349198-ed08-46c6-ad50-e88bea982108" providerId="ADAL" clId="{B46D1267-3043-CC42-8F4A-88CA033AEF8E}" dt="2021-04-12T18:46:40.941" v="3609" actId="14100"/>
          <ac:spMkLst>
            <pc:docMk/>
            <pc:sldMk cId="2831832513" sldId="420"/>
            <ac:spMk id="9" creationId="{2E9FD941-FC9C-614B-A479-424196C16009}"/>
          </ac:spMkLst>
        </pc:spChg>
        <pc:spChg chg="add mod">
          <ac:chgData name="Dimitrios Giovanis" userId="c3349198-ed08-46c6-ad50-e88bea982108" providerId="ADAL" clId="{B46D1267-3043-CC42-8F4A-88CA033AEF8E}" dt="2021-04-12T19:06:31.516" v="4025" actId="1076"/>
          <ac:spMkLst>
            <pc:docMk/>
            <pc:sldMk cId="2831832513" sldId="420"/>
            <ac:spMk id="10" creationId="{E305A31F-892E-B844-86F0-4EAE602B0B4D}"/>
          </ac:spMkLst>
        </pc:spChg>
        <pc:spChg chg="del">
          <ac:chgData name="Dimitrios Giovanis" userId="c3349198-ed08-46c6-ad50-e88bea982108" providerId="ADAL" clId="{B46D1267-3043-CC42-8F4A-88CA033AEF8E}" dt="2021-04-12T18:46:30.074" v="3589" actId="478"/>
          <ac:spMkLst>
            <pc:docMk/>
            <pc:sldMk cId="2831832513" sldId="420"/>
            <ac:spMk id="11" creationId="{9D92AD09-873F-9141-8736-52F8FBD95987}"/>
          </ac:spMkLst>
        </pc:spChg>
        <pc:spChg chg="add mod">
          <ac:chgData name="Dimitrios Giovanis" userId="c3349198-ed08-46c6-ad50-e88bea982108" providerId="ADAL" clId="{B46D1267-3043-CC42-8F4A-88CA033AEF8E}" dt="2021-04-12T19:17:59.688" v="4274" actId="20577"/>
          <ac:spMkLst>
            <pc:docMk/>
            <pc:sldMk cId="2831832513" sldId="420"/>
            <ac:spMk id="12" creationId="{F6B3282F-D8CE-B044-BBE2-65272A8504B6}"/>
          </ac:spMkLst>
        </pc:spChg>
        <pc:spChg chg="add del mod">
          <ac:chgData name="Dimitrios Giovanis" userId="c3349198-ed08-46c6-ad50-e88bea982108" providerId="ADAL" clId="{B46D1267-3043-CC42-8F4A-88CA033AEF8E}" dt="2021-04-12T19:17:55.511" v="4271" actId="478"/>
          <ac:spMkLst>
            <pc:docMk/>
            <pc:sldMk cId="2831832513" sldId="420"/>
            <ac:spMk id="13" creationId="{9F4A22BB-97A1-8745-A1E5-908911F1796C}"/>
          </ac:spMkLst>
        </pc:spChg>
        <pc:spChg chg="add mod">
          <ac:chgData name="Dimitrios Giovanis" userId="c3349198-ed08-46c6-ad50-e88bea982108" providerId="ADAL" clId="{B46D1267-3043-CC42-8F4A-88CA033AEF8E}" dt="2021-04-12T19:17:55.840" v="4272"/>
          <ac:spMkLst>
            <pc:docMk/>
            <pc:sldMk cId="2831832513" sldId="420"/>
            <ac:spMk id="14" creationId="{80085F7F-4568-4C4F-922A-9E151E24D393}"/>
          </ac:spMkLst>
        </pc:spChg>
      </pc:sldChg>
      <pc:sldChg chg="addSp delSp modSp add mod">
        <pc:chgData name="Dimitrios Giovanis" userId="c3349198-ed08-46c6-ad50-e88bea982108" providerId="ADAL" clId="{B46D1267-3043-CC42-8F4A-88CA033AEF8E}" dt="2021-04-12T19:24:13.655" v="4453" actId="1076"/>
        <pc:sldMkLst>
          <pc:docMk/>
          <pc:sldMk cId="132284732" sldId="421"/>
        </pc:sldMkLst>
        <pc:spChg chg="del mod">
          <ac:chgData name="Dimitrios Giovanis" userId="c3349198-ed08-46c6-ad50-e88bea982108" providerId="ADAL" clId="{B46D1267-3043-CC42-8F4A-88CA033AEF8E}" dt="2021-04-12T19:20:08.031" v="4296" actId="478"/>
          <ac:spMkLst>
            <pc:docMk/>
            <pc:sldMk cId="132284732" sldId="421"/>
            <ac:spMk id="4" creationId="{82B1DE60-2709-2A44-B569-4F5C729DA838}"/>
          </ac:spMkLst>
        </pc:spChg>
        <pc:spChg chg="mod">
          <ac:chgData name="Dimitrios Giovanis" userId="c3349198-ed08-46c6-ad50-e88bea982108" providerId="ADAL" clId="{B46D1267-3043-CC42-8F4A-88CA033AEF8E}" dt="2021-04-12T19:18:06.982" v="4276" actId="20577"/>
          <ac:spMkLst>
            <pc:docMk/>
            <pc:sldMk cId="132284732" sldId="421"/>
            <ac:spMk id="5" creationId="{883D7C48-5095-4B10-B8E7-4D87F0F69064}"/>
          </ac:spMkLst>
        </pc:spChg>
        <pc:spChg chg="del">
          <ac:chgData name="Dimitrios Giovanis" userId="c3349198-ed08-46c6-ad50-e88bea982108" providerId="ADAL" clId="{B46D1267-3043-CC42-8F4A-88CA033AEF8E}" dt="2021-04-12T19:18:46.498" v="4277" actId="478"/>
          <ac:spMkLst>
            <pc:docMk/>
            <pc:sldMk cId="132284732" sldId="421"/>
            <ac:spMk id="10" creationId="{E305A31F-892E-B844-86F0-4EAE602B0B4D}"/>
          </ac:spMkLst>
        </pc:spChg>
        <pc:spChg chg="add mod">
          <ac:chgData name="Dimitrios Giovanis" userId="c3349198-ed08-46c6-ad50-e88bea982108" providerId="ADAL" clId="{B46D1267-3043-CC42-8F4A-88CA033AEF8E}" dt="2021-04-12T19:23:52.124" v="4452" actId="20577"/>
          <ac:spMkLst>
            <pc:docMk/>
            <pc:sldMk cId="132284732" sldId="421"/>
            <ac:spMk id="11" creationId="{ECEEADCD-1226-AD40-B4F9-69429D3396A7}"/>
          </ac:spMkLst>
        </pc:spChg>
        <pc:spChg chg="mod">
          <ac:chgData name="Dimitrios Giovanis" userId="c3349198-ed08-46c6-ad50-e88bea982108" providerId="ADAL" clId="{B46D1267-3043-CC42-8F4A-88CA033AEF8E}" dt="2021-04-12T19:24:13.655" v="4453" actId="1076"/>
          <ac:spMkLst>
            <pc:docMk/>
            <pc:sldMk cId="132284732" sldId="421"/>
            <ac:spMk id="12" creationId="{F6B3282F-D8CE-B044-BBE2-65272A8504B6}"/>
          </ac:spMkLst>
        </pc:spChg>
        <pc:spChg chg="mod">
          <ac:chgData name="Dimitrios Giovanis" userId="c3349198-ed08-46c6-ad50-e88bea982108" providerId="ADAL" clId="{B46D1267-3043-CC42-8F4A-88CA033AEF8E}" dt="2021-04-12T19:21:43.038" v="4420" actId="20577"/>
          <ac:spMkLst>
            <pc:docMk/>
            <pc:sldMk cId="132284732" sldId="421"/>
            <ac:spMk id="13" creationId="{9F4A22BB-97A1-8745-A1E5-908911F1796C}"/>
          </ac:spMkLst>
        </pc:spChg>
      </pc:sldChg>
      <pc:sldChg chg="addSp delSp modSp add mod ord">
        <pc:chgData name="Dimitrios Giovanis" userId="c3349198-ed08-46c6-ad50-e88bea982108" providerId="ADAL" clId="{B46D1267-3043-CC42-8F4A-88CA033AEF8E}" dt="2021-04-12T20:03:04.145" v="5278" actId="164"/>
        <pc:sldMkLst>
          <pc:docMk/>
          <pc:sldMk cId="3455981693" sldId="422"/>
        </pc:sldMkLst>
        <pc:spChg chg="mod">
          <ac:chgData name="Dimitrios Giovanis" userId="c3349198-ed08-46c6-ad50-e88bea982108" providerId="ADAL" clId="{B46D1267-3043-CC42-8F4A-88CA033AEF8E}" dt="2021-04-12T19:55:24.487" v="5163" actId="20577"/>
          <ac:spMkLst>
            <pc:docMk/>
            <pc:sldMk cId="3455981693" sldId="422"/>
            <ac:spMk id="5" creationId="{883D7C48-5095-4B10-B8E7-4D87F0F69064}"/>
          </ac:spMkLst>
        </pc:spChg>
        <pc:spChg chg="add del mod">
          <ac:chgData name="Dimitrios Giovanis" userId="c3349198-ed08-46c6-ad50-e88bea982108" providerId="ADAL" clId="{B46D1267-3043-CC42-8F4A-88CA033AEF8E}" dt="2021-04-12T19:43:42.435" v="4978" actId="478"/>
          <ac:spMkLst>
            <pc:docMk/>
            <pc:sldMk cId="3455981693" sldId="422"/>
            <ac:spMk id="6" creationId="{81D867CA-8499-FD42-AA68-7E48C441F824}"/>
          </ac:spMkLst>
        </pc:spChg>
        <pc:spChg chg="add mod topLvl">
          <ac:chgData name="Dimitrios Giovanis" userId="c3349198-ed08-46c6-ad50-e88bea982108" providerId="ADAL" clId="{B46D1267-3043-CC42-8F4A-88CA033AEF8E}" dt="2021-04-12T19:54:16.240" v="5150" actId="165"/>
          <ac:spMkLst>
            <pc:docMk/>
            <pc:sldMk cId="3455981693" sldId="422"/>
            <ac:spMk id="7" creationId="{231FBB0B-FD24-974C-BE62-30C72C69554A}"/>
          </ac:spMkLst>
        </pc:spChg>
        <pc:spChg chg="mod">
          <ac:chgData name="Dimitrios Giovanis" userId="c3349198-ed08-46c6-ad50-e88bea982108" providerId="ADAL" clId="{B46D1267-3043-CC42-8F4A-88CA033AEF8E}" dt="2021-04-12T19:44:34.491" v="4992"/>
          <ac:spMkLst>
            <pc:docMk/>
            <pc:sldMk cId="3455981693" sldId="422"/>
            <ac:spMk id="8" creationId="{5949FD59-3703-D04B-BC25-38B899A9646A}"/>
          </ac:spMkLst>
        </pc:spChg>
        <pc:spChg chg="add del mod">
          <ac:chgData name="Dimitrios Giovanis" userId="c3349198-ed08-46c6-ad50-e88bea982108" providerId="ADAL" clId="{B46D1267-3043-CC42-8F4A-88CA033AEF8E}" dt="2021-04-12T19:43:25.403" v="4971" actId="478"/>
          <ac:spMkLst>
            <pc:docMk/>
            <pc:sldMk cId="3455981693" sldId="422"/>
            <ac:spMk id="10" creationId="{AEDC00CA-58A0-D74C-AA71-82B1A30EFCC6}"/>
          </ac:spMkLst>
        </pc:spChg>
        <pc:spChg chg="del">
          <ac:chgData name="Dimitrios Giovanis" userId="c3349198-ed08-46c6-ad50-e88bea982108" providerId="ADAL" clId="{B46D1267-3043-CC42-8F4A-88CA033AEF8E}" dt="2021-04-12T19:43:20.215" v="4970" actId="478"/>
          <ac:spMkLst>
            <pc:docMk/>
            <pc:sldMk cId="3455981693" sldId="422"/>
            <ac:spMk id="11" creationId="{ECEEADCD-1226-AD40-B4F9-69429D3396A7}"/>
          </ac:spMkLst>
        </pc:spChg>
        <pc:spChg chg="del mod">
          <ac:chgData name="Dimitrios Giovanis" userId="c3349198-ed08-46c6-ad50-e88bea982108" providerId="ADAL" clId="{B46D1267-3043-CC42-8F4A-88CA033AEF8E}" dt="2021-04-12T19:38:25.639" v="4895" actId="478"/>
          <ac:spMkLst>
            <pc:docMk/>
            <pc:sldMk cId="3455981693" sldId="422"/>
            <ac:spMk id="12" creationId="{F6B3282F-D8CE-B044-BBE2-65272A8504B6}"/>
          </ac:spMkLst>
        </pc:spChg>
        <pc:spChg chg="del mod">
          <ac:chgData name="Dimitrios Giovanis" userId="c3349198-ed08-46c6-ad50-e88bea982108" providerId="ADAL" clId="{B46D1267-3043-CC42-8F4A-88CA033AEF8E}" dt="2021-04-12T19:38:57.184" v="4905" actId="478"/>
          <ac:spMkLst>
            <pc:docMk/>
            <pc:sldMk cId="3455981693" sldId="422"/>
            <ac:spMk id="13" creationId="{9F4A22BB-97A1-8745-A1E5-908911F1796C}"/>
          </ac:spMkLst>
        </pc:spChg>
        <pc:spChg chg="add mod topLvl">
          <ac:chgData name="Dimitrios Giovanis" userId="c3349198-ed08-46c6-ad50-e88bea982108" providerId="ADAL" clId="{B46D1267-3043-CC42-8F4A-88CA033AEF8E}" dt="2021-04-12T19:54:16.240" v="5150" actId="165"/>
          <ac:spMkLst>
            <pc:docMk/>
            <pc:sldMk cId="3455981693" sldId="422"/>
            <ac:spMk id="14" creationId="{0242914C-57ED-BC41-867F-D8434AA0C9CC}"/>
          </ac:spMkLst>
        </pc:spChg>
        <pc:spChg chg="add mod">
          <ac:chgData name="Dimitrios Giovanis" userId="c3349198-ed08-46c6-ad50-e88bea982108" providerId="ADAL" clId="{B46D1267-3043-CC42-8F4A-88CA033AEF8E}" dt="2021-04-12T20:02:50.054" v="5277" actId="122"/>
          <ac:spMkLst>
            <pc:docMk/>
            <pc:sldMk cId="3455981693" sldId="422"/>
            <ac:spMk id="16" creationId="{1E231B8D-FD01-A64F-9E9A-8782C0C42F11}"/>
          </ac:spMkLst>
        </pc:spChg>
        <pc:grpChg chg="add del">
          <ac:chgData name="Dimitrios Giovanis" userId="c3349198-ed08-46c6-ad50-e88bea982108" providerId="ADAL" clId="{B46D1267-3043-CC42-8F4A-88CA033AEF8E}" dt="2021-04-12T19:54:16.240" v="5150" actId="165"/>
          <ac:grpSpMkLst>
            <pc:docMk/>
            <pc:sldMk cId="3455981693" sldId="422"/>
            <ac:grpSpMk id="15" creationId="{D4685202-5E3A-CE46-967A-4EA37A68F618}"/>
          </ac:grpSpMkLst>
        </pc:grpChg>
        <pc:grpChg chg="add">
          <ac:chgData name="Dimitrios Giovanis" userId="c3349198-ed08-46c6-ad50-e88bea982108" providerId="ADAL" clId="{B46D1267-3043-CC42-8F4A-88CA033AEF8E}" dt="2021-04-12T20:03:04.145" v="5278" actId="164"/>
          <ac:grpSpMkLst>
            <pc:docMk/>
            <pc:sldMk cId="3455981693" sldId="422"/>
            <ac:grpSpMk id="17" creationId="{B9FEC09B-0C30-1046-8364-032893247ADB}"/>
          </ac:grpSpMkLst>
        </pc:grpChg>
        <pc:picChg chg="add mod topLvl">
          <ac:chgData name="Dimitrios Giovanis" userId="c3349198-ed08-46c6-ad50-e88bea982108" providerId="ADAL" clId="{B46D1267-3043-CC42-8F4A-88CA033AEF8E}" dt="2021-04-12T19:54:16.240" v="5150" actId="165"/>
          <ac:picMkLst>
            <pc:docMk/>
            <pc:sldMk cId="3455981693" sldId="422"/>
            <ac:picMk id="4" creationId="{681810C6-ED25-6343-9E94-FD232948F1AC}"/>
          </ac:picMkLst>
        </pc:picChg>
      </pc:sldChg>
      <pc:sldChg chg="add del">
        <pc:chgData name="Dimitrios Giovanis" userId="c3349198-ed08-46c6-ad50-e88bea982108" providerId="ADAL" clId="{B46D1267-3043-CC42-8F4A-88CA033AEF8E}" dt="2021-04-12T19:45:34.028" v="5004" actId="2696"/>
        <pc:sldMkLst>
          <pc:docMk/>
          <pc:sldMk cId="181050615" sldId="423"/>
        </pc:sldMkLst>
      </pc:sldChg>
      <pc:sldChg chg="addSp delSp modSp add mod ord modNotesTx">
        <pc:chgData name="Dimitrios Giovanis" userId="c3349198-ed08-46c6-ad50-e88bea982108" providerId="ADAL" clId="{B46D1267-3043-CC42-8F4A-88CA033AEF8E}" dt="2021-04-12T20:02:06.602" v="5263" actId="478"/>
        <pc:sldMkLst>
          <pc:docMk/>
          <pc:sldMk cId="2773754726" sldId="423"/>
        </pc:sldMkLst>
        <pc:spChg chg="mod">
          <ac:chgData name="Dimitrios Giovanis" userId="c3349198-ed08-46c6-ad50-e88bea982108" providerId="ADAL" clId="{B46D1267-3043-CC42-8F4A-88CA033AEF8E}" dt="2021-04-12T20:01:36.331" v="5259" actId="20577"/>
          <ac:spMkLst>
            <pc:docMk/>
            <pc:sldMk cId="2773754726" sldId="423"/>
            <ac:spMk id="5" creationId="{883D7C48-5095-4B10-B8E7-4D87F0F69064}"/>
          </ac:spMkLst>
        </pc:spChg>
        <pc:spChg chg="mod topLvl">
          <ac:chgData name="Dimitrios Giovanis" userId="c3349198-ed08-46c6-ad50-e88bea982108" providerId="ADAL" clId="{B46D1267-3043-CC42-8F4A-88CA033AEF8E}" dt="2021-04-12T19:56:21.289" v="5179" actId="20577"/>
          <ac:spMkLst>
            <pc:docMk/>
            <pc:sldMk cId="2773754726" sldId="423"/>
            <ac:spMk id="7" creationId="{231FBB0B-FD24-974C-BE62-30C72C69554A}"/>
          </ac:spMkLst>
        </pc:spChg>
        <pc:spChg chg="add mod">
          <ac:chgData name="Dimitrios Giovanis" userId="c3349198-ed08-46c6-ad50-e88bea982108" providerId="ADAL" clId="{B46D1267-3043-CC42-8F4A-88CA033AEF8E}" dt="2021-04-12T20:00:35.902" v="5245" actId="1076"/>
          <ac:spMkLst>
            <pc:docMk/>
            <pc:sldMk cId="2773754726" sldId="423"/>
            <ac:spMk id="10" creationId="{4D3F5F30-FAF1-D645-96FC-7C6647D962D6}"/>
          </ac:spMkLst>
        </pc:spChg>
        <pc:spChg chg="add mod">
          <ac:chgData name="Dimitrios Giovanis" userId="c3349198-ed08-46c6-ad50-e88bea982108" providerId="ADAL" clId="{B46D1267-3043-CC42-8F4A-88CA033AEF8E}" dt="2021-04-12T20:00:29.388" v="5243" actId="1076"/>
          <ac:spMkLst>
            <pc:docMk/>
            <pc:sldMk cId="2773754726" sldId="423"/>
            <ac:spMk id="11" creationId="{28966B4B-E6CB-5042-84BD-21F3E0BEE4F2}"/>
          </ac:spMkLst>
        </pc:spChg>
        <pc:spChg chg="add mod">
          <ac:chgData name="Dimitrios Giovanis" userId="c3349198-ed08-46c6-ad50-e88bea982108" providerId="ADAL" clId="{B46D1267-3043-CC42-8F4A-88CA033AEF8E}" dt="2021-04-12T20:00:31.920" v="5244" actId="1076"/>
          <ac:spMkLst>
            <pc:docMk/>
            <pc:sldMk cId="2773754726" sldId="423"/>
            <ac:spMk id="12" creationId="{BCAD93B1-50E2-D04B-A944-3FBA569B1CCA}"/>
          </ac:spMkLst>
        </pc:spChg>
        <pc:spChg chg="add del mod">
          <ac:chgData name="Dimitrios Giovanis" userId="c3349198-ed08-46c6-ad50-e88bea982108" providerId="ADAL" clId="{B46D1267-3043-CC42-8F4A-88CA033AEF8E}" dt="2021-04-12T20:02:06.602" v="5263" actId="478"/>
          <ac:spMkLst>
            <pc:docMk/>
            <pc:sldMk cId="2773754726" sldId="423"/>
            <ac:spMk id="13" creationId="{C069D3A1-6B6D-C547-B851-C7D083EB2F74}"/>
          </ac:spMkLst>
        </pc:spChg>
        <pc:spChg chg="mod topLvl">
          <ac:chgData name="Dimitrios Giovanis" userId="c3349198-ed08-46c6-ad50-e88bea982108" providerId="ADAL" clId="{B46D1267-3043-CC42-8F4A-88CA033AEF8E}" dt="2021-04-12T19:55:57.830" v="5176" actId="1076"/>
          <ac:spMkLst>
            <pc:docMk/>
            <pc:sldMk cId="2773754726" sldId="423"/>
            <ac:spMk id="14" creationId="{0242914C-57ED-BC41-867F-D8434AA0C9CC}"/>
          </ac:spMkLst>
        </pc:spChg>
        <pc:spChg chg="add mod">
          <ac:chgData name="Dimitrios Giovanis" userId="c3349198-ed08-46c6-ad50-e88bea982108" providerId="ADAL" clId="{B46D1267-3043-CC42-8F4A-88CA033AEF8E}" dt="2021-04-12T20:00:44.284" v="5247" actId="14100"/>
          <ac:spMkLst>
            <pc:docMk/>
            <pc:sldMk cId="2773754726" sldId="423"/>
            <ac:spMk id="16" creationId="{EB5E3631-E316-5642-9642-ACC0E981D6BF}"/>
          </ac:spMkLst>
        </pc:spChg>
        <pc:grpChg chg="del">
          <ac:chgData name="Dimitrios Giovanis" userId="c3349198-ed08-46c6-ad50-e88bea982108" providerId="ADAL" clId="{B46D1267-3043-CC42-8F4A-88CA033AEF8E}" dt="2021-04-12T19:54:24.237" v="5151" actId="165"/>
          <ac:grpSpMkLst>
            <pc:docMk/>
            <pc:sldMk cId="2773754726" sldId="423"/>
            <ac:grpSpMk id="15" creationId="{D4685202-5E3A-CE46-967A-4EA37A68F618}"/>
          </ac:grpSpMkLst>
        </pc:grpChg>
        <pc:picChg chg="del topLvl">
          <ac:chgData name="Dimitrios Giovanis" userId="c3349198-ed08-46c6-ad50-e88bea982108" providerId="ADAL" clId="{B46D1267-3043-CC42-8F4A-88CA033AEF8E}" dt="2021-04-12T19:55:35.521" v="5169" actId="478"/>
          <ac:picMkLst>
            <pc:docMk/>
            <pc:sldMk cId="2773754726" sldId="423"/>
            <ac:picMk id="4" creationId="{681810C6-ED25-6343-9E94-FD232948F1AC}"/>
          </ac:picMkLst>
        </pc:picChg>
        <pc:picChg chg="add mod">
          <ac:chgData name="Dimitrios Giovanis" userId="c3349198-ed08-46c6-ad50-e88bea982108" providerId="ADAL" clId="{B46D1267-3043-CC42-8F4A-88CA033AEF8E}" dt="2021-04-12T19:55:52.036" v="5175" actId="14100"/>
          <ac:picMkLst>
            <pc:docMk/>
            <pc:sldMk cId="2773754726" sldId="423"/>
            <ac:picMk id="6" creationId="{FD96796C-239B-584E-A3BC-831B6768368B}"/>
          </ac:picMkLst>
        </pc:picChg>
      </pc:sldChg>
      <pc:sldChg chg="modSp mod">
        <pc:chgData name="Dimitrios Giovanis" userId="c3349198-ed08-46c6-ad50-e88bea982108" providerId="ADAL" clId="{B46D1267-3043-CC42-8F4A-88CA033AEF8E}" dt="2021-04-15T13:43:08.783" v="6357" actId="255"/>
        <pc:sldMkLst>
          <pc:docMk/>
          <pc:sldMk cId="924576089" sldId="424"/>
        </pc:sldMkLst>
        <pc:spChg chg="mod">
          <ac:chgData name="Dimitrios Giovanis" userId="c3349198-ed08-46c6-ad50-e88bea982108" providerId="ADAL" clId="{B46D1267-3043-CC42-8F4A-88CA033AEF8E}" dt="2021-04-15T13:43:08.783" v="6357" actId="255"/>
          <ac:spMkLst>
            <pc:docMk/>
            <pc:sldMk cId="924576089" sldId="424"/>
            <ac:spMk id="25" creationId="{35AE30F9-5F3F-4E47-8AED-5DCE811B5849}"/>
          </ac:spMkLst>
        </pc:spChg>
      </pc:sldChg>
      <pc:sldChg chg="add del">
        <pc:chgData name="Dimitrios Giovanis" userId="c3349198-ed08-46c6-ad50-e88bea982108" providerId="ADAL" clId="{B46D1267-3043-CC42-8F4A-88CA033AEF8E}" dt="2021-04-12T19:47:24.832" v="5064" actId="2696"/>
        <pc:sldMkLst>
          <pc:docMk/>
          <pc:sldMk cId="2824659389" sldId="424"/>
        </pc:sldMkLst>
      </pc:sldChg>
      <pc:sldChg chg="addSp delSp modSp mod">
        <pc:chgData name="Dimitrios Giovanis" userId="c3349198-ed08-46c6-ad50-e88bea982108" providerId="ADAL" clId="{B46D1267-3043-CC42-8F4A-88CA033AEF8E}" dt="2021-04-15T13:27:52.304" v="5847" actId="20577"/>
        <pc:sldMkLst>
          <pc:docMk/>
          <pc:sldMk cId="3235690232" sldId="426"/>
        </pc:sldMkLst>
        <pc:spChg chg="add mod">
          <ac:chgData name="Dimitrios Giovanis" userId="c3349198-ed08-46c6-ad50-e88bea982108" providerId="ADAL" clId="{B46D1267-3043-CC42-8F4A-88CA033AEF8E}" dt="2021-04-15T13:10:14.678" v="5483" actId="20577"/>
          <ac:spMkLst>
            <pc:docMk/>
            <pc:sldMk cId="3235690232" sldId="426"/>
            <ac:spMk id="2" creationId="{D82DA98A-06F4-C346-8295-95900936CED9}"/>
          </ac:spMkLst>
        </pc:spChg>
        <pc:spChg chg="add mod">
          <ac:chgData name="Dimitrios Giovanis" userId="c3349198-ed08-46c6-ad50-e88bea982108" providerId="ADAL" clId="{B46D1267-3043-CC42-8F4A-88CA033AEF8E}" dt="2021-04-15T13:26:09.358" v="5842"/>
          <ac:spMkLst>
            <pc:docMk/>
            <pc:sldMk cId="3235690232" sldId="426"/>
            <ac:spMk id="4" creationId="{0F527D5E-4169-604C-B0FC-E0153DA89CDC}"/>
          </ac:spMkLst>
        </pc:spChg>
        <pc:spChg chg="add mod">
          <ac:chgData name="Dimitrios Giovanis" userId="c3349198-ed08-46c6-ad50-e88bea982108" providerId="ADAL" clId="{B46D1267-3043-CC42-8F4A-88CA033AEF8E}" dt="2021-04-15T13:27:52.304" v="5847" actId="20577"/>
          <ac:spMkLst>
            <pc:docMk/>
            <pc:sldMk cId="3235690232" sldId="426"/>
            <ac:spMk id="5" creationId="{D5278AD8-2285-C948-8EA8-99AB8D7429DC}"/>
          </ac:spMkLst>
        </pc:spChg>
        <pc:spChg chg="add mod">
          <ac:chgData name="Dimitrios Giovanis" userId="c3349198-ed08-46c6-ad50-e88bea982108" providerId="ADAL" clId="{B46D1267-3043-CC42-8F4A-88CA033AEF8E}" dt="2021-04-15T13:06:14.632" v="5404" actId="1076"/>
          <ac:spMkLst>
            <pc:docMk/>
            <pc:sldMk cId="3235690232" sldId="426"/>
            <ac:spMk id="6" creationId="{A94AC204-30D8-4A46-8B91-264A719D5696}"/>
          </ac:spMkLst>
        </pc:spChg>
        <pc:spChg chg="mod">
          <ac:chgData name="Dimitrios Giovanis" userId="c3349198-ed08-46c6-ad50-e88bea982108" providerId="ADAL" clId="{B46D1267-3043-CC42-8F4A-88CA033AEF8E}" dt="2021-04-15T13:01:54.309" v="5299" actId="20577"/>
          <ac:spMkLst>
            <pc:docMk/>
            <pc:sldMk cId="3235690232" sldId="426"/>
            <ac:spMk id="8" creationId="{5949FD59-3703-D04B-BC25-38B899A9646A}"/>
          </ac:spMkLst>
        </pc:spChg>
        <pc:spChg chg="add mod">
          <ac:chgData name="Dimitrios Giovanis" userId="c3349198-ed08-46c6-ad50-e88bea982108" providerId="ADAL" clId="{B46D1267-3043-CC42-8F4A-88CA033AEF8E}" dt="2021-04-15T13:14:39.339" v="5574" actId="1076"/>
          <ac:spMkLst>
            <pc:docMk/>
            <pc:sldMk cId="3235690232" sldId="426"/>
            <ac:spMk id="10" creationId="{38796695-E464-074B-B46E-893246E5910C}"/>
          </ac:spMkLst>
        </pc:spChg>
        <pc:spChg chg="add mod">
          <ac:chgData name="Dimitrios Giovanis" userId="c3349198-ed08-46c6-ad50-e88bea982108" providerId="ADAL" clId="{B46D1267-3043-CC42-8F4A-88CA033AEF8E}" dt="2021-04-15T13:20:03.133" v="5738" actId="20577"/>
          <ac:spMkLst>
            <pc:docMk/>
            <pc:sldMk cId="3235690232" sldId="426"/>
            <ac:spMk id="11" creationId="{32377F70-3756-114F-95D0-D25631CFC5F0}"/>
          </ac:spMkLst>
        </pc:spChg>
        <pc:spChg chg="add del mod">
          <ac:chgData name="Dimitrios Giovanis" userId="c3349198-ed08-46c6-ad50-e88bea982108" providerId="ADAL" clId="{B46D1267-3043-CC42-8F4A-88CA033AEF8E}" dt="2021-04-15T13:13:00.435" v="5539" actId="478"/>
          <ac:spMkLst>
            <pc:docMk/>
            <pc:sldMk cId="3235690232" sldId="426"/>
            <ac:spMk id="12" creationId="{5E7B24BA-FCCD-4443-8D76-7EA4EA346D37}"/>
          </ac:spMkLst>
        </pc:spChg>
        <pc:spChg chg="mod">
          <ac:chgData name="Dimitrios Giovanis" userId="c3349198-ed08-46c6-ad50-e88bea982108" providerId="ADAL" clId="{B46D1267-3043-CC42-8F4A-88CA033AEF8E}" dt="2021-04-15T13:05:07.230" v="5376" actId="20577"/>
          <ac:spMkLst>
            <pc:docMk/>
            <pc:sldMk cId="3235690232" sldId="426"/>
            <ac:spMk id="13" creationId="{C2D6EEC0-FF77-7F4F-B963-0CD2EF7D36C1}"/>
          </ac:spMkLst>
        </pc:spChg>
        <pc:spChg chg="add mod">
          <ac:chgData name="Dimitrios Giovanis" userId="c3349198-ed08-46c6-ad50-e88bea982108" providerId="ADAL" clId="{B46D1267-3043-CC42-8F4A-88CA033AEF8E}" dt="2021-04-15T13:20:29.743" v="5749" actId="27107"/>
          <ac:spMkLst>
            <pc:docMk/>
            <pc:sldMk cId="3235690232" sldId="426"/>
            <ac:spMk id="14" creationId="{81471C57-85A1-4B4D-A2A6-D171F4836E7B}"/>
          </ac:spMkLst>
        </pc:spChg>
      </pc:sldChg>
      <pc:sldChg chg="addSp delSp modSp add mod ord">
        <pc:chgData name="Dimitrios Giovanis" userId="c3349198-ed08-46c6-ad50-e88bea982108" providerId="ADAL" clId="{B46D1267-3043-CC42-8F4A-88CA033AEF8E}" dt="2021-04-15T13:31:09.206" v="5907" actId="20578"/>
        <pc:sldMkLst>
          <pc:docMk/>
          <pc:sldMk cId="722187332" sldId="430"/>
        </pc:sldMkLst>
        <pc:spChg chg="mod">
          <ac:chgData name="Dimitrios Giovanis" userId="c3349198-ed08-46c6-ad50-e88bea982108" providerId="ADAL" clId="{B46D1267-3043-CC42-8F4A-88CA033AEF8E}" dt="2021-04-15T13:17:01.023" v="5705" actId="20577"/>
          <ac:spMkLst>
            <pc:docMk/>
            <pc:sldMk cId="722187332" sldId="430"/>
            <ac:spMk id="2" creationId="{D82DA98A-06F4-C346-8295-95900936CED9}"/>
          </ac:spMkLst>
        </pc:spChg>
        <pc:spChg chg="del mod">
          <ac:chgData name="Dimitrios Giovanis" userId="c3349198-ed08-46c6-ad50-e88bea982108" providerId="ADAL" clId="{B46D1267-3043-CC42-8F4A-88CA033AEF8E}" dt="2021-04-15T13:20:52.237" v="5752" actId="478"/>
          <ac:spMkLst>
            <pc:docMk/>
            <pc:sldMk cId="722187332" sldId="430"/>
            <ac:spMk id="4" creationId="{0F527D5E-4169-604C-B0FC-E0153DA89CDC}"/>
          </ac:spMkLst>
        </pc:spChg>
        <pc:spChg chg="mod">
          <ac:chgData name="Dimitrios Giovanis" userId="c3349198-ed08-46c6-ad50-e88bea982108" providerId="ADAL" clId="{B46D1267-3043-CC42-8F4A-88CA033AEF8E}" dt="2021-04-15T13:28:30.285" v="5851" actId="20577"/>
          <ac:spMkLst>
            <pc:docMk/>
            <pc:sldMk cId="722187332" sldId="430"/>
            <ac:spMk id="6" creationId="{A94AC204-30D8-4A46-8B91-264A719D5696}"/>
          </ac:spMkLst>
        </pc:spChg>
        <pc:spChg chg="del">
          <ac:chgData name="Dimitrios Giovanis" userId="c3349198-ed08-46c6-ad50-e88bea982108" providerId="ADAL" clId="{B46D1267-3043-CC42-8F4A-88CA033AEF8E}" dt="2021-04-15T13:16:46.173" v="5691" actId="478"/>
          <ac:spMkLst>
            <pc:docMk/>
            <pc:sldMk cId="722187332" sldId="430"/>
            <ac:spMk id="10" creationId="{38796695-E464-074B-B46E-893246E5910C}"/>
          </ac:spMkLst>
        </pc:spChg>
        <pc:spChg chg="del mod">
          <ac:chgData name="Dimitrios Giovanis" userId="c3349198-ed08-46c6-ad50-e88bea982108" providerId="ADAL" clId="{B46D1267-3043-CC42-8F4A-88CA033AEF8E}" dt="2021-04-15T13:20:50.955" v="5751" actId="478"/>
          <ac:spMkLst>
            <pc:docMk/>
            <pc:sldMk cId="722187332" sldId="430"/>
            <ac:spMk id="11" creationId="{32377F70-3756-114F-95D0-D25631CFC5F0}"/>
          </ac:spMkLst>
        </pc:spChg>
        <pc:spChg chg="add mod">
          <ac:chgData name="Dimitrios Giovanis" userId="c3349198-ed08-46c6-ad50-e88bea982108" providerId="ADAL" clId="{B46D1267-3043-CC42-8F4A-88CA033AEF8E}" dt="2021-04-15T13:28:44.533" v="5855" actId="20577"/>
          <ac:spMkLst>
            <pc:docMk/>
            <pc:sldMk cId="722187332" sldId="430"/>
            <ac:spMk id="12" creationId="{FAED656A-2BA6-0A42-B60E-B27A7E6A60FE}"/>
          </ac:spMkLst>
        </pc:spChg>
        <pc:spChg chg="mod">
          <ac:chgData name="Dimitrios Giovanis" userId="c3349198-ed08-46c6-ad50-e88bea982108" providerId="ADAL" clId="{B46D1267-3043-CC42-8F4A-88CA033AEF8E}" dt="2021-04-15T13:15:47.943" v="5671" actId="20577"/>
          <ac:spMkLst>
            <pc:docMk/>
            <pc:sldMk cId="722187332" sldId="430"/>
            <ac:spMk id="13" creationId="{C2D6EEC0-FF77-7F4F-B963-0CD2EF7D36C1}"/>
          </ac:spMkLst>
        </pc:spChg>
        <pc:spChg chg="add mod">
          <ac:chgData name="Dimitrios Giovanis" userId="c3349198-ed08-46c6-ad50-e88bea982108" providerId="ADAL" clId="{B46D1267-3043-CC42-8F4A-88CA033AEF8E}" dt="2021-04-15T13:24:23.923" v="5823" actId="14100"/>
          <ac:spMkLst>
            <pc:docMk/>
            <pc:sldMk cId="722187332" sldId="430"/>
            <ac:spMk id="14" creationId="{445C1D7F-16AF-7E4A-AB44-34A167EE876F}"/>
          </ac:spMkLst>
        </pc:spChg>
        <pc:spChg chg="add mod">
          <ac:chgData name="Dimitrios Giovanis" userId="c3349198-ed08-46c6-ad50-e88bea982108" providerId="ADAL" clId="{B46D1267-3043-CC42-8F4A-88CA033AEF8E}" dt="2021-04-15T13:26:28.872" v="5845"/>
          <ac:spMkLst>
            <pc:docMk/>
            <pc:sldMk cId="722187332" sldId="430"/>
            <ac:spMk id="15" creationId="{185C1620-0CEC-804D-B619-3BA02C5A052E}"/>
          </ac:spMkLst>
        </pc:spChg>
        <pc:spChg chg="add mod">
          <ac:chgData name="Dimitrios Giovanis" userId="c3349198-ed08-46c6-ad50-e88bea982108" providerId="ADAL" clId="{B46D1267-3043-CC42-8F4A-88CA033AEF8E}" dt="2021-04-15T13:29:32.784" v="5858" actId="20577"/>
          <ac:spMkLst>
            <pc:docMk/>
            <pc:sldMk cId="722187332" sldId="430"/>
            <ac:spMk id="16" creationId="{8A27B267-EF5A-974E-89D3-3F1DBD4F430D}"/>
          </ac:spMkLst>
        </pc:spChg>
        <pc:spChg chg="add mod">
          <ac:chgData name="Dimitrios Giovanis" userId="c3349198-ed08-46c6-ad50-e88bea982108" providerId="ADAL" clId="{B46D1267-3043-CC42-8F4A-88CA033AEF8E}" dt="2021-04-15T13:30:27.903" v="5902" actId="14100"/>
          <ac:spMkLst>
            <pc:docMk/>
            <pc:sldMk cId="722187332" sldId="430"/>
            <ac:spMk id="17" creationId="{0A50FFCA-E02B-AC4E-8FFC-DC025AE22C1E}"/>
          </ac:spMkLst>
        </pc:spChg>
      </pc:sldChg>
      <pc:sldChg chg="addSp delSp modSp add mod ord">
        <pc:chgData name="Dimitrios Giovanis" userId="c3349198-ed08-46c6-ad50-e88bea982108" providerId="ADAL" clId="{B46D1267-3043-CC42-8F4A-88CA033AEF8E}" dt="2021-04-15T13:42:38.963" v="6356" actId="1076"/>
        <pc:sldMkLst>
          <pc:docMk/>
          <pc:sldMk cId="2535213265" sldId="431"/>
        </pc:sldMkLst>
        <pc:spChg chg="add mod">
          <ac:chgData name="Dimitrios Giovanis" userId="c3349198-ed08-46c6-ad50-e88bea982108" providerId="ADAL" clId="{B46D1267-3043-CC42-8F4A-88CA033AEF8E}" dt="2021-04-15T13:40:34.585" v="6248"/>
          <ac:spMkLst>
            <pc:docMk/>
            <pc:sldMk cId="2535213265" sldId="431"/>
            <ac:spMk id="2" creationId="{B8705865-0ABF-CE48-9A76-383782D479B2}"/>
          </ac:spMkLst>
        </pc:spChg>
        <pc:spChg chg="mod">
          <ac:chgData name="Dimitrios Giovanis" userId="c3349198-ed08-46c6-ad50-e88bea982108" providerId="ADAL" clId="{B46D1267-3043-CC42-8F4A-88CA033AEF8E}" dt="2021-04-15T13:39:30.645" v="6219" actId="20577"/>
          <ac:spMkLst>
            <pc:docMk/>
            <pc:sldMk cId="2535213265" sldId="431"/>
            <ac:spMk id="5" creationId="{883D7C48-5095-4B10-B8E7-4D87F0F69064}"/>
          </ac:spMkLst>
        </pc:spChg>
        <pc:spChg chg="add mod">
          <ac:chgData name="Dimitrios Giovanis" userId="c3349198-ed08-46c6-ad50-e88bea982108" providerId="ADAL" clId="{B46D1267-3043-CC42-8F4A-88CA033AEF8E}" dt="2021-04-15T13:42:27.027" v="6352" actId="20577"/>
          <ac:spMkLst>
            <pc:docMk/>
            <pc:sldMk cId="2535213265" sldId="431"/>
            <ac:spMk id="6" creationId="{22A79A27-DA4B-604B-BA40-0EC29A1DFDB1}"/>
          </ac:spMkLst>
        </pc:spChg>
        <pc:spChg chg="mod">
          <ac:chgData name="Dimitrios Giovanis" userId="c3349198-ed08-46c6-ad50-e88bea982108" providerId="ADAL" clId="{B46D1267-3043-CC42-8F4A-88CA033AEF8E}" dt="2021-04-15T13:31:21.473" v="5923" actId="20577"/>
          <ac:spMkLst>
            <pc:docMk/>
            <pc:sldMk cId="2535213265" sldId="431"/>
            <ac:spMk id="8" creationId="{5949FD59-3703-D04B-BC25-38B899A9646A}"/>
          </ac:spMkLst>
        </pc:spChg>
        <pc:spChg chg="add mod">
          <ac:chgData name="Dimitrios Giovanis" userId="c3349198-ed08-46c6-ad50-e88bea982108" providerId="ADAL" clId="{B46D1267-3043-CC42-8F4A-88CA033AEF8E}" dt="2021-04-15T13:42:38.963" v="6356" actId="1076"/>
          <ac:spMkLst>
            <pc:docMk/>
            <pc:sldMk cId="2535213265" sldId="431"/>
            <ac:spMk id="10" creationId="{7FA4829B-CC87-4E4C-BF78-451D21507483}"/>
          </ac:spMkLst>
        </pc:spChg>
        <pc:grpChg chg="del">
          <ac:chgData name="Dimitrios Giovanis" userId="c3349198-ed08-46c6-ad50-e88bea982108" providerId="ADAL" clId="{B46D1267-3043-CC42-8F4A-88CA033AEF8E}" dt="2021-04-15T13:31:23.710" v="5924" actId="478"/>
          <ac:grpSpMkLst>
            <pc:docMk/>
            <pc:sldMk cId="2535213265" sldId="431"/>
            <ac:grpSpMk id="17" creationId="{B9FEC09B-0C30-1046-8364-032893247ADB}"/>
          </ac:grpSpMkLst>
        </pc:grpChg>
      </pc:sldChg>
      <pc:sldChg chg="addSp modSp add mod ord">
        <pc:chgData name="Dimitrios Giovanis" userId="c3349198-ed08-46c6-ad50-e88bea982108" providerId="ADAL" clId="{B46D1267-3043-CC42-8F4A-88CA033AEF8E}" dt="2021-04-15T13:42:21.277" v="6348" actId="1076"/>
        <pc:sldMkLst>
          <pc:docMk/>
          <pc:sldMk cId="3401300464" sldId="432"/>
        </pc:sldMkLst>
        <pc:spChg chg="add mod">
          <ac:chgData name="Dimitrios Giovanis" userId="c3349198-ed08-46c6-ad50-e88bea982108" providerId="ADAL" clId="{B46D1267-3043-CC42-8F4A-88CA033AEF8E}" dt="2021-04-15T13:42:21.277" v="6348" actId="1076"/>
          <ac:spMkLst>
            <pc:docMk/>
            <pc:sldMk cId="3401300464" sldId="432"/>
            <ac:spMk id="2" creationId="{05D60872-3242-DB41-B8E8-2058F906AE57}"/>
          </ac:spMkLst>
        </pc:spChg>
        <pc:spChg chg="mod">
          <ac:chgData name="Dimitrios Giovanis" userId="c3349198-ed08-46c6-ad50-e88bea982108" providerId="ADAL" clId="{B46D1267-3043-CC42-8F4A-88CA033AEF8E}" dt="2021-04-15T13:42:15.416" v="6346" actId="20577"/>
          <ac:spMkLst>
            <pc:docMk/>
            <pc:sldMk cId="3401300464" sldId="432"/>
            <ac:spMk id="5" creationId="{883D7C48-5095-4B10-B8E7-4D87F0F69064}"/>
          </ac:spMkLst>
        </pc:spChg>
      </pc:sldChg>
    </pc:docChg>
  </pc:docChgLst>
  <pc:docChgLst>
    <pc:chgData name="Dimitrios Giovanis" userId="c3349198-ed08-46c6-ad50-e88bea982108" providerId="ADAL" clId="{5C116B75-915D-854B-99F1-3937B51DD3AF}"/>
    <pc:docChg chg="undo custSel addSld modSld sldOrd">
      <pc:chgData name="Dimitrios Giovanis" userId="c3349198-ed08-46c6-ad50-e88bea982108" providerId="ADAL" clId="{5C116B75-915D-854B-99F1-3937B51DD3AF}" dt="2021-04-13T19:14:10.815" v="2995" actId="20577"/>
      <pc:docMkLst>
        <pc:docMk/>
      </pc:docMkLst>
      <pc:sldChg chg="addSp delSp modSp mod">
        <pc:chgData name="Dimitrios Giovanis" userId="c3349198-ed08-46c6-ad50-e88bea982108" providerId="ADAL" clId="{5C116B75-915D-854B-99F1-3937B51DD3AF}" dt="2021-04-13T17:11:47.088" v="1014" actId="478"/>
        <pc:sldMkLst>
          <pc:docMk/>
          <pc:sldMk cId="1833802906" sldId="417"/>
        </pc:sldMkLst>
        <pc:spChg chg="add del mod">
          <ac:chgData name="Dimitrios Giovanis" userId="c3349198-ed08-46c6-ad50-e88bea982108" providerId="ADAL" clId="{5C116B75-915D-854B-99F1-3937B51DD3AF}" dt="2021-04-13T17:11:47.088" v="1014" actId="478"/>
          <ac:spMkLst>
            <pc:docMk/>
            <pc:sldMk cId="1833802906" sldId="417"/>
            <ac:spMk id="7" creationId="{A80E74B8-5BDD-6547-B29E-F2923FE97160}"/>
          </ac:spMkLst>
        </pc:spChg>
        <pc:spChg chg="mod">
          <ac:chgData name="Dimitrios Giovanis" userId="c3349198-ed08-46c6-ad50-e88bea982108" providerId="ADAL" clId="{5C116B75-915D-854B-99F1-3937B51DD3AF}" dt="2021-04-13T17:11:35.823" v="1010"/>
          <ac:spMkLst>
            <pc:docMk/>
            <pc:sldMk cId="1833802906" sldId="417"/>
            <ac:spMk id="11" creationId="{2B310592-EC36-7848-BD57-F48F40A2B44E}"/>
          </ac:spMkLst>
        </pc:spChg>
      </pc:sldChg>
      <pc:sldChg chg="modSp mod">
        <pc:chgData name="Dimitrios Giovanis" userId="c3349198-ed08-46c6-ad50-e88bea982108" providerId="ADAL" clId="{5C116B75-915D-854B-99F1-3937B51DD3AF}" dt="2021-04-13T18:37:02.523" v="1539" actId="20577"/>
        <pc:sldMkLst>
          <pc:docMk/>
          <pc:sldMk cId="835908574" sldId="418"/>
        </pc:sldMkLst>
        <pc:spChg chg="mod">
          <ac:chgData name="Dimitrios Giovanis" userId="c3349198-ed08-46c6-ad50-e88bea982108" providerId="ADAL" clId="{5C116B75-915D-854B-99F1-3937B51DD3AF}" dt="2021-04-13T18:37:02.523" v="1539" actId="20577"/>
          <ac:spMkLst>
            <pc:docMk/>
            <pc:sldMk cId="835908574" sldId="418"/>
            <ac:spMk id="20" creationId="{4E83823B-F157-6147-9179-0084301CB50D}"/>
          </ac:spMkLst>
        </pc:spChg>
      </pc:sldChg>
      <pc:sldChg chg="addSp delSp modSp add mod">
        <pc:chgData name="Dimitrios Giovanis" userId="c3349198-ed08-46c6-ad50-e88bea982108" providerId="ADAL" clId="{5C116B75-915D-854B-99F1-3937B51DD3AF}" dt="2021-04-13T19:08:17.064" v="2859" actId="20577"/>
        <pc:sldMkLst>
          <pc:docMk/>
          <pc:sldMk cId="924576089" sldId="424"/>
        </pc:sldMkLst>
        <pc:spChg chg="add del mod">
          <ac:chgData name="Dimitrios Giovanis" userId="c3349198-ed08-46c6-ad50-e88bea982108" providerId="ADAL" clId="{5C116B75-915D-854B-99F1-3937B51DD3AF}" dt="2021-04-13T16:39:45.134" v="201" actId="478"/>
          <ac:spMkLst>
            <pc:docMk/>
            <pc:sldMk cId="924576089" sldId="424"/>
            <ac:spMk id="2" creationId="{14D7ECF9-3683-214C-9244-08419620FFAE}"/>
          </ac:spMkLst>
        </pc:spChg>
        <pc:spChg chg="add del mod">
          <ac:chgData name="Dimitrios Giovanis" userId="c3349198-ed08-46c6-ad50-e88bea982108" providerId="ADAL" clId="{5C116B75-915D-854B-99F1-3937B51DD3AF}" dt="2021-04-13T16:49:56.866" v="619" actId="478"/>
          <ac:spMkLst>
            <pc:docMk/>
            <pc:sldMk cId="924576089" sldId="424"/>
            <ac:spMk id="4" creationId="{CE61068D-5C93-634A-BD5D-F33CF65150E2}"/>
          </ac:spMkLst>
        </pc:spChg>
        <pc:spChg chg="del">
          <ac:chgData name="Dimitrios Giovanis" userId="c3349198-ed08-46c6-ad50-e88bea982108" providerId="ADAL" clId="{5C116B75-915D-854B-99F1-3937B51DD3AF}" dt="2021-04-13T16:23:13.485" v="21" actId="478"/>
          <ac:spMkLst>
            <pc:docMk/>
            <pc:sldMk cId="924576089" sldId="424"/>
            <ac:spMk id="5" creationId="{883D7C48-5095-4B10-B8E7-4D87F0F69064}"/>
          </ac:spMkLst>
        </pc:spChg>
        <pc:spChg chg="del">
          <ac:chgData name="Dimitrios Giovanis" userId="c3349198-ed08-46c6-ad50-e88bea982108" providerId="ADAL" clId="{5C116B75-915D-854B-99F1-3937B51DD3AF}" dt="2021-04-13T16:23:17.182" v="22" actId="478"/>
          <ac:spMkLst>
            <pc:docMk/>
            <pc:sldMk cId="924576089" sldId="424"/>
            <ac:spMk id="7" creationId="{231FBB0B-FD24-974C-BE62-30C72C69554A}"/>
          </ac:spMkLst>
        </pc:spChg>
        <pc:spChg chg="mod">
          <ac:chgData name="Dimitrios Giovanis" userId="c3349198-ed08-46c6-ad50-e88bea982108" providerId="ADAL" clId="{5C116B75-915D-854B-99F1-3937B51DD3AF}" dt="2021-04-13T18:58:41.084" v="2187" actId="20577"/>
          <ac:spMkLst>
            <pc:docMk/>
            <pc:sldMk cId="924576089" sldId="424"/>
            <ac:spMk id="8" creationId="{5949FD59-3703-D04B-BC25-38B899A9646A}"/>
          </ac:spMkLst>
        </pc:spChg>
        <pc:spChg chg="del">
          <ac:chgData name="Dimitrios Giovanis" userId="c3349198-ed08-46c6-ad50-e88bea982108" providerId="ADAL" clId="{5C116B75-915D-854B-99F1-3937B51DD3AF}" dt="2021-04-13T16:23:17.182" v="22" actId="478"/>
          <ac:spMkLst>
            <pc:docMk/>
            <pc:sldMk cId="924576089" sldId="424"/>
            <ac:spMk id="10" creationId="{4D3F5F30-FAF1-D645-96FC-7C6647D962D6}"/>
          </ac:spMkLst>
        </pc:spChg>
        <pc:spChg chg="del">
          <ac:chgData name="Dimitrios Giovanis" userId="c3349198-ed08-46c6-ad50-e88bea982108" providerId="ADAL" clId="{5C116B75-915D-854B-99F1-3937B51DD3AF}" dt="2021-04-13T16:23:17.182" v="22" actId="478"/>
          <ac:spMkLst>
            <pc:docMk/>
            <pc:sldMk cId="924576089" sldId="424"/>
            <ac:spMk id="11" creationId="{28966B4B-E6CB-5042-84BD-21F3E0BEE4F2}"/>
          </ac:spMkLst>
        </pc:spChg>
        <pc:spChg chg="del">
          <ac:chgData name="Dimitrios Giovanis" userId="c3349198-ed08-46c6-ad50-e88bea982108" providerId="ADAL" clId="{5C116B75-915D-854B-99F1-3937B51DD3AF}" dt="2021-04-13T16:23:17.182" v="22" actId="478"/>
          <ac:spMkLst>
            <pc:docMk/>
            <pc:sldMk cId="924576089" sldId="424"/>
            <ac:spMk id="12" creationId="{BCAD93B1-50E2-D04B-A944-3FBA569B1CCA}"/>
          </ac:spMkLst>
        </pc:spChg>
        <pc:spChg chg="add mod">
          <ac:chgData name="Dimitrios Giovanis" userId="c3349198-ed08-46c6-ad50-e88bea982108" providerId="ADAL" clId="{5C116B75-915D-854B-99F1-3937B51DD3AF}" dt="2021-04-13T19:08:09.338" v="2850" actId="20577"/>
          <ac:spMkLst>
            <pc:docMk/>
            <pc:sldMk cId="924576089" sldId="424"/>
            <ac:spMk id="13" creationId="{C2D6EEC0-FF77-7F4F-B963-0CD2EF7D36C1}"/>
          </ac:spMkLst>
        </pc:spChg>
        <pc:spChg chg="del">
          <ac:chgData name="Dimitrios Giovanis" userId="c3349198-ed08-46c6-ad50-e88bea982108" providerId="ADAL" clId="{5C116B75-915D-854B-99F1-3937B51DD3AF}" dt="2021-04-13T16:23:17.182" v="22" actId="478"/>
          <ac:spMkLst>
            <pc:docMk/>
            <pc:sldMk cId="924576089" sldId="424"/>
            <ac:spMk id="14" creationId="{0242914C-57ED-BC41-867F-D8434AA0C9CC}"/>
          </ac:spMkLst>
        </pc:spChg>
        <pc:spChg chg="add del mod">
          <ac:chgData name="Dimitrios Giovanis" userId="c3349198-ed08-46c6-ad50-e88bea982108" providerId="ADAL" clId="{5C116B75-915D-854B-99F1-3937B51DD3AF}" dt="2021-04-13T18:46:05.014" v="1971" actId="478"/>
          <ac:spMkLst>
            <pc:docMk/>
            <pc:sldMk cId="924576089" sldId="424"/>
            <ac:spMk id="15" creationId="{029A361D-B30B-DF4A-81C5-D76E82965763}"/>
          </ac:spMkLst>
        </pc:spChg>
        <pc:spChg chg="del">
          <ac:chgData name="Dimitrios Giovanis" userId="c3349198-ed08-46c6-ad50-e88bea982108" providerId="ADAL" clId="{5C116B75-915D-854B-99F1-3937B51DD3AF}" dt="2021-04-13T16:23:17.182" v="22" actId="478"/>
          <ac:spMkLst>
            <pc:docMk/>
            <pc:sldMk cId="924576089" sldId="424"/>
            <ac:spMk id="16" creationId="{EB5E3631-E316-5642-9642-ACC0E981D6BF}"/>
          </ac:spMkLst>
        </pc:spChg>
        <pc:spChg chg="add del mod">
          <ac:chgData name="Dimitrios Giovanis" userId="c3349198-ed08-46c6-ad50-e88bea982108" providerId="ADAL" clId="{5C116B75-915D-854B-99F1-3937B51DD3AF}" dt="2021-04-13T18:46:07.131" v="1972" actId="478"/>
          <ac:spMkLst>
            <pc:docMk/>
            <pc:sldMk cId="924576089" sldId="424"/>
            <ac:spMk id="17" creationId="{D1F05DEB-956A-C349-ACF7-DB2576D41C7F}"/>
          </ac:spMkLst>
        </pc:spChg>
        <pc:spChg chg="add del mod">
          <ac:chgData name="Dimitrios Giovanis" userId="c3349198-ed08-46c6-ad50-e88bea982108" providerId="ADAL" clId="{5C116B75-915D-854B-99F1-3937B51DD3AF}" dt="2021-04-13T16:50:11.559" v="622" actId="478"/>
          <ac:spMkLst>
            <pc:docMk/>
            <pc:sldMk cId="924576089" sldId="424"/>
            <ac:spMk id="18" creationId="{2887ADA9-3263-8949-9131-FCF9D17ECAFC}"/>
          </ac:spMkLst>
        </pc:spChg>
        <pc:spChg chg="add del mod">
          <ac:chgData name="Dimitrios Giovanis" userId="c3349198-ed08-46c6-ad50-e88bea982108" providerId="ADAL" clId="{5C116B75-915D-854B-99F1-3937B51DD3AF}" dt="2021-04-13T18:46:09.603" v="1973" actId="478"/>
          <ac:spMkLst>
            <pc:docMk/>
            <pc:sldMk cId="924576089" sldId="424"/>
            <ac:spMk id="19" creationId="{BE8B6E4F-6188-F24E-9BE6-87CDD514176F}"/>
          </ac:spMkLst>
        </pc:spChg>
        <pc:spChg chg="add del mod">
          <ac:chgData name="Dimitrios Giovanis" userId="c3349198-ed08-46c6-ad50-e88bea982108" providerId="ADAL" clId="{5C116B75-915D-854B-99F1-3937B51DD3AF}" dt="2021-04-13T17:14:09.694" v="1043" actId="478"/>
          <ac:spMkLst>
            <pc:docMk/>
            <pc:sldMk cId="924576089" sldId="424"/>
            <ac:spMk id="20" creationId="{4043C10B-9CD9-0F44-B614-9FCEB7C33116}"/>
          </ac:spMkLst>
        </pc:spChg>
        <pc:spChg chg="add del mod">
          <ac:chgData name="Dimitrios Giovanis" userId="c3349198-ed08-46c6-ad50-e88bea982108" providerId="ADAL" clId="{5C116B75-915D-854B-99F1-3937B51DD3AF}" dt="2021-04-13T18:53:54.147" v="2060" actId="478"/>
          <ac:spMkLst>
            <pc:docMk/>
            <pc:sldMk cId="924576089" sldId="424"/>
            <ac:spMk id="23" creationId="{9B28EB96-DCD1-8F47-B145-49820B0B8773}"/>
          </ac:spMkLst>
        </pc:spChg>
        <pc:spChg chg="add del mod">
          <ac:chgData name="Dimitrios Giovanis" userId="c3349198-ed08-46c6-ad50-e88bea982108" providerId="ADAL" clId="{5C116B75-915D-854B-99F1-3937B51DD3AF}" dt="2021-04-13T19:04:40.430" v="2612" actId="478"/>
          <ac:spMkLst>
            <pc:docMk/>
            <pc:sldMk cId="924576089" sldId="424"/>
            <ac:spMk id="24" creationId="{4586605A-5B12-1940-9E36-C088043D18FD}"/>
          </ac:spMkLst>
        </pc:spChg>
        <pc:spChg chg="add mod">
          <ac:chgData name="Dimitrios Giovanis" userId="c3349198-ed08-46c6-ad50-e88bea982108" providerId="ADAL" clId="{5C116B75-915D-854B-99F1-3937B51DD3AF}" dt="2021-04-13T19:08:17.064" v="2859" actId="20577"/>
          <ac:spMkLst>
            <pc:docMk/>
            <pc:sldMk cId="924576089" sldId="424"/>
            <ac:spMk id="25" creationId="{35AE30F9-5F3F-4E47-8AED-5DCE811B5849}"/>
          </ac:spMkLst>
        </pc:spChg>
        <pc:picChg chg="del">
          <ac:chgData name="Dimitrios Giovanis" userId="c3349198-ed08-46c6-ad50-e88bea982108" providerId="ADAL" clId="{5C116B75-915D-854B-99F1-3937B51DD3AF}" dt="2021-04-13T16:23:10.619" v="20" actId="478"/>
          <ac:picMkLst>
            <pc:docMk/>
            <pc:sldMk cId="924576089" sldId="424"/>
            <ac:picMk id="6" creationId="{FD96796C-239B-584E-A3BC-831B6768368B}"/>
          </ac:picMkLst>
        </pc:picChg>
        <pc:picChg chg="add del mod">
          <ac:chgData name="Dimitrios Giovanis" userId="c3349198-ed08-46c6-ad50-e88bea982108" providerId="ADAL" clId="{5C116B75-915D-854B-99F1-3937B51DD3AF}" dt="2021-04-13T19:04:14.348" v="2604" actId="478"/>
          <ac:picMkLst>
            <pc:docMk/>
            <pc:sldMk cId="924576089" sldId="424"/>
            <ac:picMk id="22" creationId="{1FED9F77-75F4-C441-92C8-A6532FBD0E7C}"/>
          </ac:picMkLst>
        </pc:picChg>
      </pc:sldChg>
      <pc:sldChg chg="addSp delSp modSp add mod">
        <pc:chgData name="Dimitrios Giovanis" userId="c3349198-ed08-46c6-ad50-e88bea982108" providerId="ADAL" clId="{5C116B75-915D-854B-99F1-3937B51DD3AF}" dt="2021-04-13T19:14:01.797" v="2994" actId="20577"/>
        <pc:sldMkLst>
          <pc:docMk/>
          <pc:sldMk cId="4186931079" sldId="425"/>
        </pc:sldMkLst>
        <pc:spChg chg="add mod">
          <ac:chgData name="Dimitrios Giovanis" userId="c3349198-ed08-46c6-ad50-e88bea982108" providerId="ADAL" clId="{5C116B75-915D-854B-99F1-3937B51DD3AF}" dt="2021-04-13T18:39:48.940" v="1734" actId="1076"/>
          <ac:spMkLst>
            <pc:docMk/>
            <pc:sldMk cId="4186931079" sldId="425"/>
            <ac:spMk id="7" creationId="{7283A9F4-59A9-A749-9D90-4EC36A07AECC}"/>
          </ac:spMkLst>
        </pc:spChg>
        <pc:spChg chg="mod">
          <ac:chgData name="Dimitrios Giovanis" userId="c3349198-ed08-46c6-ad50-e88bea982108" providerId="ADAL" clId="{5C116B75-915D-854B-99F1-3937B51DD3AF}" dt="2021-04-13T18:37:24.139" v="1550" actId="20577"/>
          <ac:spMkLst>
            <pc:docMk/>
            <pc:sldMk cId="4186931079" sldId="425"/>
            <ac:spMk id="8" creationId="{5949FD59-3703-D04B-BC25-38B899A9646A}"/>
          </ac:spMkLst>
        </pc:spChg>
        <pc:spChg chg="mod">
          <ac:chgData name="Dimitrios Giovanis" userId="c3349198-ed08-46c6-ad50-e88bea982108" providerId="ADAL" clId="{5C116B75-915D-854B-99F1-3937B51DD3AF}" dt="2021-04-13T18:33:50.570" v="1519" actId="20577"/>
          <ac:spMkLst>
            <pc:docMk/>
            <pc:sldMk cId="4186931079" sldId="425"/>
            <ac:spMk id="13" creationId="{C2D6EEC0-FF77-7F4F-B963-0CD2EF7D36C1}"/>
          </ac:spMkLst>
        </pc:spChg>
        <pc:spChg chg="add mod">
          <ac:chgData name="Dimitrios Giovanis" userId="c3349198-ed08-46c6-ad50-e88bea982108" providerId="ADAL" clId="{5C116B75-915D-854B-99F1-3937B51DD3AF}" dt="2021-04-13T18:43:54.415" v="1969" actId="115"/>
          <ac:spMkLst>
            <pc:docMk/>
            <pc:sldMk cId="4186931079" sldId="425"/>
            <ac:spMk id="14" creationId="{F5F6BC08-5531-3445-81C2-2F546648E284}"/>
          </ac:spMkLst>
        </pc:spChg>
        <pc:spChg chg="del">
          <ac:chgData name="Dimitrios Giovanis" userId="c3349198-ed08-46c6-ad50-e88bea982108" providerId="ADAL" clId="{5C116B75-915D-854B-99F1-3937B51DD3AF}" dt="2021-04-13T17:59:52.262" v="1277" actId="478"/>
          <ac:spMkLst>
            <pc:docMk/>
            <pc:sldMk cId="4186931079" sldId="425"/>
            <ac:spMk id="15" creationId="{029A361D-B30B-DF4A-81C5-D76E82965763}"/>
          </ac:spMkLst>
        </pc:spChg>
        <pc:spChg chg="add mod">
          <ac:chgData name="Dimitrios Giovanis" userId="c3349198-ed08-46c6-ad50-e88bea982108" providerId="ADAL" clId="{5C116B75-915D-854B-99F1-3937B51DD3AF}" dt="2021-04-13T19:14:01.797" v="2994" actId="20577"/>
          <ac:spMkLst>
            <pc:docMk/>
            <pc:sldMk cId="4186931079" sldId="425"/>
            <ac:spMk id="16" creationId="{3D0ABEA4-2262-1947-A45A-8B60A196EDA8}"/>
          </ac:spMkLst>
        </pc:spChg>
        <pc:spChg chg="del">
          <ac:chgData name="Dimitrios Giovanis" userId="c3349198-ed08-46c6-ad50-e88bea982108" providerId="ADAL" clId="{5C116B75-915D-854B-99F1-3937B51DD3AF}" dt="2021-04-13T18:00:51.501" v="1327" actId="478"/>
          <ac:spMkLst>
            <pc:docMk/>
            <pc:sldMk cId="4186931079" sldId="425"/>
            <ac:spMk id="17" creationId="{D1F05DEB-956A-C349-ACF7-DB2576D41C7F}"/>
          </ac:spMkLst>
        </pc:spChg>
        <pc:spChg chg="del">
          <ac:chgData name="Dimitrios Giovanis" userId="c3349198-ed08-46c6-ad50-e88bea982108" providerId="ADAL" clId="{5C116B75-915D-854B-99F1-3937B51DD3AF}" dt="2021-04-13T18:00:54.176" v="1328" actId="478"/>
          <ac:spMkLst>
            <pc:docMk/>
            <pc:sldMk cId="4186931079" sldId="425"/>
            <ac:spMk id="19" creationId="{BE8B6E4F-6188-F24E-9BE6-87CDD514176F}"/>
          </ac:spMkLst>
        </pc:spChg>
        <pc:picChg chg="add mod">
          <ac:chgData name="Dimitrios Giovanis" userId="c3349198-ed08-46c6-ad50-e88bea982108" providerId="ADAL" clId="{5C116B75-915D-854B-99F1-3937B51DD3AF}" dt="2021-04-13T18:39:26.949" v="1727" actId="1076"/>
          <ac:picMkLst>
            <pc:docMk/>
            <pc:sldMk cId="4186931079" sldId="425"/>
            <ac:picMk id="4" creationId="{725644FB-FC91-D143-B0DA-EBE06E0FD0B2}"/>
          </ac:picMkLst>
        </pc:picChg>
        <pc:picChg chg="add del mod">
          <ac:chgData name="Dimitrios Giovanis" userId="c3349198-ed08-46c6-ad50-e88bea982108" providerId="ADAL" clId="{5C116B75-915D-854B-99F1-3937B51DD3AF}" dt="2021-04-13T18:36:40.411" v="1536" actId="478"/>
          <ac:picMkLst>
            <pc:docMk/>
            <pc:sldMk cId="4186931079" sldId="425"/>
            <ac:picMk id="6" creationId="{674C83F2-135E-C84F-A35F-F5CA9B6EB145}"/>
          </ac:picMkLst>
        </pc:picChg>
        <pc:picChg chg="add del mod">
          <ac:chgData name="Dimitrios Giovanis" userId="c3349198-ed08-46c6-ad50-e88bea982108" providerId="ADAL" clId="{5C116B75-915D-854B-99F1-3937B51DD3AF}" dt="2021-04-13T18:35:54.360" v="1527" actId="478"/>
          <ac:picMkLst>
            <pc:docMk/>
            <pc:sldMk cId="4186931079" sldId="425"/>
            <ac:picMk id="10" creationId="{C36D274D-1E98-944B-91C1-A3409EEB6B82}"/>
          </ac:picMkLst>
        </pc:picChg>
      </pc:sldChg>
      <pc:sldChg chg="delSp add mod">
        <pc:chgData name="Dimitrios Giovanis" userId="c3349198-ed08-46c6-ad50-e88bea982108" providerId="ADAL" clId="{5C116B75-915D-854B-99F1-3937B51DD3AF}" dt="2021-04-13T18:40:26.065" v="1737" actId="478"/>
        <pc:sldMkLst>
          <pc:docMk/>
          <pc:sldMk cId="3235690232" sldId="426"/>
        </pc:sldMkLst>
        <pc:picChg chg="del">
          <ac:chgData name="Dimitrios Giovanis" userId="c3349198-ed08-46c6-ad50-e88bea982108" providerId="ADAL" clId="{5C116B75-915D-854B-99F1-3937B51DD3AF}" dt="2021-04-13T18:40:06.905" v="1735" actId="478"/>
          <ac:picMkLst>
            <pc:docMk/>
            <pc:sldMk cId="3235690232" sldId="426"/>
            <ac:picMk id="4" creationId="{725644FB-FC91-D143-B0DA-EBE06E0FD0B2}"/>
          </ac:picMkLst>
        </pc:picChg>
        <pc:picChg chg="del">
          <ac:chgData name="Dimitrios Giovanis" userId="c3349198-ed08-46c6-ad50-e88bea982108" providerId="ADAL" clId="{5C116B75-915D-854B-99F1-3937B51DD3AF}" dt="2021-04-13T18:40:26.065" v="1737" actId="478"/>
          <ac:picMkLst>
            <pc:docMk/>
            <pc:sldMk cId="3235690232" sldId="426"/>
            <ac:picMk id="6" creationId="{674C83F2-135E-C84F-A35F-F5CA9B6EB145}"/>
          </ac:picMkLst>
        </pc:picChg>
      </pc:sldChg>
      <pc:sldChg chg="addSp delSp modSp add mod">
        <pc:chgData name="Dimitrios Giovanis" userId="c3349198-ed08-46c6-ad50-e88bea982108" providerId="ADAL" clId="{5C116B75-915D-854B-99F1-3937B51DD3AF}" dt="2021-04-13T19:14:10.815" v="2995" actId="20577"/>
        <pc:sldMkLst>
          <pc:docMk/>
          <pc:sldMk cId="1090410776" sldId="427"/>
        </pc:sldMkLst>
        <pc:spChg chg="del">
          <ac:chgData name="Dimitrios Giovanis" userId="c3349198-ed08-46c6-ad50-e88bea982108" providerId="ADAL" clId="{5C116B75-915D-854B-99F1-3937B51DD3AF}" dt="2021-04-13T18:40:32.717" v="1741" actId="478"/>
          <ac:spMkLst>
            <pc:docMk/>
            <pc:sldMk cId="1090410776" sldId="427"/>
            <ac:spMk id="7" creationId="{7283A9F4-59A9-A749-9D90-4EC36A07AECC}"/>
          </ac:spMkLst>
        </pc:spChg>
        <pc:spChg chg="add mod">
          <ac:chgData name="Dimitrios Giovanis" userId="c3349198-ed08-46c6-ad50-e88bea982108" providerId="ADAL" clId="{5C116B75-915D-854B-99F1-3937B51DD3AF}" dt="2021-04-13T18:43:47.683" v="1967" actId="113"/>
          <ac:spMkLst>
            <pc:docMk/>
            <pc:sldMk cId="1090410776" sldId="427"/>
            <ac:spMk id="11" creationId="{E74CE91A-9B38-5D4D-98C1-093292F303C7}"/>
          </ac:spMkLst>
        </pc:spChg>
        <pc:spChg chg="del mod">
          <ac:chgData name="Dimitrios Giovanis" userId="c3349198-ed08-46c6-ad50-e88bea982108" providerId="ADAL" clId="{5C116B75-915D-854B-99F1-3937B51DD3AF}" dt="2021-04-13T18:43:23.082" v="1959" actId="478"/>
          <ac:spMkLst>
            <pc:docMk/>
            <pc:sldMk cId="1090410776" sldId="427"/>
            <ac:spMk id="14" creationId="{F5F6BC08-5531-3445-81C2-2F546648E284}"/>
          </ac:spMkLst>
        </pc:spChg>
        <pc:spChg chg="mod">
          <ac:chgData name="Dimitrios Giovanis" userId="c3349198-ed08-46c6-ad50-e88bea982108" providerId="ADAL" clId="{5C116B75-915D-854B-99F1-3937B51DD3AF}" dt="2021-04-13T19:14:10.815" v="2995" actId="20577"/>
          <ac:spMkLst>
            <pc:docMk/>
            <pc:sldMk cId="1090410776" sldId="427"/>
            <ac:spMk id="16" creationId="{3D0ABEA4-2262-1947-A45A-8B60A196EDA8}"/>
          </ac:spMkLst>
        </pc:spChg>
        <pc:picChg chg="del">
          <ac:chgData name="Dimitrios Giovanis" userId="c3349198-ed08-46c6-ad50-e88bea982108" providerId="ADAL" clId="{5C116B75-915D-854B-99F1-3937B51DD3AF}" dt="2021-04-13T18:40:28.151" v="1738" actId="478"/>
          <ac:picMkLst>
            <pc:docMk/>
            <pc:sldMk cId="1090410776" sldId="427"/>
            <ac:picMk id="4" creationId="{725644FB-FC91-D143-B0DA-EBE06E0FD0B2}"/>
          </ac:picMkLst>
        </pc:picChg>
        <pc:picChg chg="add mod">
          <ac:chgData name="Dimitrios Giovanis" userId="c3349198-ed08-46c6-ad50-e88bea982108" providerId="ADAL" clId="{5C116B75-915D-854B-99F1-3937B51DD3AF}" dt="2021-04-13T18:43:32.201" v="1963" actId="1076"/>
          <ac:picMkLst>
            <pc:docMk/>
            <pc:sldMk cId="1090410776" sldId="427"/>
            <ac:picMk id="10" creationId="{53C9B0C9-8E2A-5543-BD9D-BF25F0AE5BFC}"/>
          </ac:picMkLst>
        </pc:picChg>
      </pc:sldChg>
      <pc:sldChg chg="modSp add mod">
        <pc:chgData name="Dimitrios Giovanis" userId="c3349198-ed08-46c6-ad50-e88bea982108" providerId="ADAL" clId="{5C116B75-915D-854B-99F1-3937B51DD3AF}" dt="2021-04-13T19:12:26.433" v="2886" actId="20577"/>
        <pc:sldMkLst>
          <pc:docMk/>
          <pc:sldMk cId="268673781" sldId="428"/>
        </pc:sldMkLst>
        <pc:spChg chg="mod">
          <ac:chgData name="Dimitrios Giovanis" userId="c3349198-ed08-46c6-ad50-e88bea982108" providerId="ADAL" clId="{5C116B75-915D-854B-99F1-3937B51DD3AF}" dt="2021-04-13T19:12:26.433" v="2886" actId="20577"/>
          <ac:spMkLst>
            <pc:docMk/>
            <pc:sldMk cId="268673781" sldId="428"/>
            <ac:spMk id="8" creationId="{5949FD59-3703-D04B-BC25-38B899A9646A}"/>
          </ac:spMkLst>
        </pc:spChg>
        <pc:spChg chg="mod">
          <ac:chgData name="Dimitrios Giovanis" userId="c3349198-ed08-46c6-ad50-e88bea982108" providerId="ADAL" clId="{5C116B75-915D-854B-99F1-3937B51DD3AF}" dt="2021-04-13T19:12:16.966" v="2881" actId="1076"/>
          <ac:spMkLst>
            <pc:docMk/>
            <pc:sldMk cId="268673781" sldId="428"/>
            <ac:spMk id="15" creationId="{029A361D-B30B-DF4A-81C5-D76E82965763}"/>
          </ac:spMkLst>
        </pc:spChg>
        <pc:spChg chg="mod">
          <ac:chgData name="Dimitrios Giovanis" userId="c3349198-ed08-46c6-ad50-e88bea982108" providerId="ADAL" clId="{5C116B75-915D-854B-99F1-3937B51DD3AF}" dt="2021-04-13T18:55:37.741" v="2104" actId="20577"/>
          <ac:spMkLst>
            <pc:docMk/>
            <pc:sldMk cId="268673781" sldId="428"/>
            <ac:spMk id="19" creationId="{BE8B6E4F-6188-F24E-9BE6-87CDD514176F}"/>
          </ac:spMkLst>
        </pc:spChg>
      </pc:sldChg>
      <pc:sldChg chg="addSp delSp modSp add mod ord">
        <pc:chgData name="Dimitrios Giovanis" userId="c3349198-ed08-46c6-ad50-e88bea982108" providerId="ADAL" clId="{5C116B75-915D-854B-99F1-3937B51DD3AF}" dt="2021-04-13T19:12:09.366" v="2880" actId="1076"/>
        <pc:sldMkLst>
          <pc:docMk/>
          <pc:sldMk cId="600261144" sldId="429"/>
        </pc:sldMkLst>
        <pc:spChg chg="add mod">
          <ac:chgData name="Dimitrios Giovanis" userId="c3349198-ed08-46c6-ad50-e88bea982108" providerId="ADAL" clId="{5C116B75-915D-854B-99F1-3937B51DD3AF}" dt="2021-04-13T19:12:09.366" v="2880" actId="1076"/>
          <ac:spMkLst>
            <pc:docMk/>
            <pc:sldMk cId="600261144" sldId="429"/>
            <ac:spMk id="2" creationId="{6E871E3E-EB26-6347-9AE0-C2BFC1BFC440}"/>
          </ac:spMkLst>
        </pc:spChg>
        <pc:spChg chg="del">
          <ac:chgData name="Dimitrios Giovanis" userId="c3349198-ed08-46c6-ad50-e88bea982108" providerId="ADAL" clId="{5C116B75-915D-854B-99F1-3937B51DD3AF}" dt="2021-04-13T19:03:43.761" v="2601" actId="478"/>
          <ac:spMkLst>
            <pc:docMk/>
            <pc:sldMk cId="600261144" sldId="429"/>
            <ac:spMk id="8" creationId="{5949FD59-3703-D04B-BC25-38B899A9646A}"/>
          </ac:spMkLst>
        </pc:spChg>
        <pc:spChg chg="add mod">
          <ac:chgData name="Dimitrios Giovanis" userId="c3349198-ed08-46c6-ad50-e88bea982108" providerId="ADAL" clId="{5C116B75-915D-854B-99F1-3937B51DD3AF}" dt="2021-04-13T19:05:30.636" v="2622"/>
          <ac:spMkLst>
            <pc:docMk/>
            <pc:sldMk cId="600261144" sldId="429"/>
            <ac:spMk id="11" creationId="{49E98494-F1D5-2445-9378-ABE676554253}"/>
          </ac:spMkLst>
        </pc:spChg>
        <pc:spChg chg="mod">
          <ac:chgData name="Dimitrios Giovanis" userId="c3349198-ed08-46c6-ad50-e88bea982108" providerId="ADAL" clId="{5C116B75-915D-854B-99F1-3937B51DD3AF}" dt="2021-04-13T19:07:05.478" v="2779" actId="20577"/>
          <ac:spMkLst>
            <pc:docMk/>
            <pc:sldMk cId="600261144" sldId="429"/>
            <ac:spMk id="13" creationId="{C2D6EEC0-FF77-7F4F-B963-0CD2EF7D36C1}"/>
          </ac:spMkLst>
        </pc:spChg>
        <pc:spChg chg="del">
          <ac:chgData name="Dimitrios Giovanis" userId="c3349198-ed08-46c6-ad50-e88bea982108" providerId="ADAL" clId="{5C116B75-915D-854B-99F1-3937B51DD3AF}" dt="2021-04-13T18:58:53.064" v="2189" actId="478"/>
          <ac:spMkLst>
            <pc:docMk/>
            <pc:sldMk cId="600261144" sldId="429"/>
            <ac:spMk id="15" creationId="{029A361D-B30B-DF4A-81C5-D76E82965763}"/>
          </ac:spMkLst>
        </pc:spChg>
        <pc:spChg chg="del">
          <ac:chgData name="Dimitrios Giovanis" userId="c3349198-ed08-46c6-ad50-e88bea982108" providerId="ADAL" clId="{5C116B75-915D-854B-99F1-3937B51DD3AF}" dt="2021-04-13T18:58:54.883" v="2190" actId="478"/>
          <ac:spMkLst>
            <pc:docMk/>
            <pc:sldMk cId="600261144" sldId="429"/>
            <ac:spMk id="17" creationId="{D1F05DEB-956A-C349-ACF7-DB2576D41C7F}"/>
          </ac:spMkLst>
        </pc:spChg>
        <pc:spChg chg="del">
          <ac:chgData name="Dimitrios Giovanis" userId="c3349198-ed08-46c6-ad50-e88bea982108" providerId="ADAL" clId="{5C116B75-915D-854B-99F1-3937B51DD3AF}" dt="2021-04-13T18:58:56.856" v="2191" actId="478"/>
          <ac:spMkLst>
            <pc:docMk/>
            <pc:sldMk cId="600261144" sldId="429"/>
            <ac:spMk id="19" creationId="{BE8B6E4F-6188-F24E-9BE6-87CDD514176F}"/>
          </ac:spMkLst>
        </pc:spChg>
        <pc:picChg chg="add mod">
          <ac:chgData name="Dimitrios Giovanis" userId="c3349198-ed08-46c6-ad50-e88bea982108" providerId="ADAL" clId="{5C116B75-915D-854B-99F1-3937B51DD3AF}" dt="2021-04-13T19:08:37.254" v="2861" actId="1076"/>
          <ac:picMkLst>
            <pc:docMk/>
            <pc:sldMk cId="600261144" sldId="429"/>
            <ac:picMk id="10" creationId="{05067DE5-14CC-2340-8B34-92F00A13559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42390" cy="465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3299" tIns="46648" rIns="93299" bIns="46648" numCol="1" anchor="t" anchorCtr="0" compatLnSpc="1">
            <a:prstTxWarp prst="textNoShape">
              <a:avLst/>
            </a:prstTxWarp>
          </a:bodyPr>
          <a:lstStyle>
            <a:lvl1pPr defTabSz="933261">
              <a:defRPr sz="1200"/>
            </a:lvl1pPr>
          </a:lstStyle>
          <a:p>
            <a:pPr>
              <a:defRPr/>
            </a:pPr>
            <a:endParaRPr lang="en-US" altLang="en-US"/>
          </a:p>
        </p:txBody>
      </p:sp>
      <p:sp>
        <p:nvSpPr>
          <p:cNvPr id="4099" name="Rectangle 3"/>
          <p:cNvSpPr>
            <a:spLocks noGrp="1" noChangeArrowheads="1"/>
          </p:cNvSpPr>
          <p:nvPr>
            <p:ph type="dt" idx="1"/>
          </p:nvPr>
        </p:nvSpPr>
        <p:spPr bwMode="auto">
          <a:xfrm>
            <a:off x="3980712" y="0"/>
            <a:ext cx="3042389" cy="465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3299" tIns="46648" rIns="93299" bIns="46648" numCol="1" anchor="t" anchorCtr="0" compatLnSpc="1">
            <a:prstTxWarp prst="textNoShape">
              <a:avLst/>
            </a:prstTxWarp>
          </a:bodyPr>
          <a:lstStyle>
            <a:lvl1pPr algn="r" defTabSz="933261">
              <a:defRPr sz="1200"/>
            </a:lvl1pPr>
          </a:lstStyle>
          <a:p>
            <a:pPr>
              <a:defRPr/>
            </a:pPr>
            <a:endParaRPr lang="en-US" altLang="en-US"/>
          </a:p>
        </p:txBody>
      </p:sp>
      <p:sp>
        <p:nvSpPr>
          <p:cNvPr id="3076" name="Rectangle 4"/>
          <p:cNvSpPr>
            <a:spLocks noGrp="1" noRot="1" noChangeAspect="1" noChangeArrowheads="1" noTextEdit="1"/>
          </p:cNvSpPr>
          <p:nvPr>
            <p:ph type="sldImg" idx="2"/>
          </p:nvPr>
        </p:nvSpPr>
        <p:spPr bwMode="auto">
          <a:xfrm>
            <a:off x="407988" y="698500"/>
            <a:ext cx="6207125" cy="34909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35141" y="4422459"/>
            <a:ext cx="5152818" cy="4188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3299" tIns="46648" rIns="93299" bIns="46648"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102" name="Rectangle 6"/>
          <p:cNvSpPr>
            <a:spLocks noGrp="1" noChangeArrowheads="1"/>
          </p:cNvSpPr>
          <p:nvPr>
            <p:ph type="ftr" sz="quarter" idx="4"/>
          </p:nvPr>
        </p:nvSpPr>
        <p:spPr bwMode="auto">
          <a:xfrm>
            <a:off x="0" y="8843328"/>
            <a:ext cx="3042390" cy="465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3299" tIns="46648" rIns="93299" bIns="46648" numCol="1" anchor="b" anchorCtr="0" compatLnSpc="1">
            <a:prstTxWarp prst="textNoShape">
              <a:avLst/>
            </a:prstTxWarp>
          </a:bodyPr>
          <a:lstStyle>
            <a:lvl1pPr defTabSz="933261">
              <a:defRPr sz="1200"/>
            </a:lvl1pPr>
          </a:lstStyle>
          <a:p>
            <a:pPr>
              <a:defRPr/>
            </a:pPr>
            <a:endParaRPr lang="en-US" altLang="en-US"/>
          </a:p>
        </p:txBody>
      </p:sp>
      <p:sp>
        <p:nvSpPr>
          <p:cNvPr id="4103" name="Rectangle 7"/>
          <p:cNvSpPr>
            <a:spLocks noGrp="1" noChangeArrowheads="1"/>
          </p:cNvSpPr>
          <p:nvPr>
            <p:ph type="sldNum" sz="quarter" idx="5"/>
          </p:nvPr>
        </p:nvSpPr>
        <p:spPr bwMode="auto">
          <a:xfrm>
            <a:off x="3980712" y="8843328"/>
            <a:ext cx="3042389" cy="465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3299" tIns="46648" rIns="93299" bIns="46648" numCol="1" anchor="b" anchorCtr="0" compatLnSpc="1">
            <a:prstTxWarp prst="textNoShape">
              <a:avLst/>
            </a:prstTxWarp>
          </a:bodyPr>
          <a:lstStyle>
            <a:lvl1pPr algn="r" defTabSz="933261">
              <a:defRPr sz="1200"/>
            </a:lvl1pPr>
          </a:lstStyle>
          <a:p>
            <a:pPr>
              <a:defRPr/>
            </a:pPr>
            <a:fld id="{E5064A3E-39B4-49EE-BF56-0815ADA7FD1B}" type="slidenum">
              <a:rPr lang="en-US" altLang="en-US"/>
              <a:pPr>
                <a:defRPr/>
              </a:pPr>
              <a:t>‹#›</a:t>
            </a:fld>
            <a:endParaRPr lang="en-US" altLang="en-US"/>
          </a:p>
        </p:txBody>
      </p:sp>
    </p:spTree>
    <p:extLst>
      <p:ext uri="{BB962C8B-B14F-4D97-AF65-F5344CB8AC3E}">
        <p14:creationId xmlns:p14="http://schemas.microsoft.com/office/powerpoint/2010/main" val="3502183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1</a:t>
            </a:fld>
            <a:endParaRPr lang="en-US" altLang="en-US"/>
          </a:p>
        </p:txBody>
      </p:sp>
    </p:spTree>
    <p:extLst>
      <p:ext uri="{BB962C8B-B14F-4D97-AF65-F5344CB8AC3E}">
        <p14:creationId xmlns:p14="http://schemas.microsoft.com/office/powerpoint/2010/main" val="2123977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10</a:t>
            </a:fld>
            <a:endParaRPr lang="en-US" altLang="en-US"/>
          </a:p>
        </p:txBody>
      </p:sp>
    </p:spTree>
    <p:extLst>
      <p:ext uri="{BB962C8B-B14F-4D97-AF65-F5344CB8AC3E}">
        <p14:creationId xmlns:p14="http://schemas.microsoft.com/office/powerpoint/2010/main" val="342108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11</a:t>
            </a:fld>
            <a:endParaRPr lang="en-US" altLang="en-US"/>
          </a:p>
        </p:txBody>
      </p:sp>
    </p:spTree>
    <p:extLst>
      <p:ext uri="{BB962C8B-B14F-4D97-AF65-F5344CB8AC3E}">
        <p14:creationId xmlns:p14="http://schemas.microsoft.com/office/powerpoint/2010/main" val="1869695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12</a:t>
            </a:fld>
            <a:endParaRPr lang="en-US" altLang="en-US"/>
          </a:p>
        </p:txBody>
      </p:sp>
    </p:spTree>
    <p:extLst>
      <p:ext uri="{BB962C8B-B14F-4D97-AF65-F5344CB8AC3E}">
        <p14:creationId xmlns:p14="http://schemas.microsoft.com/office/powerpoint/2010/main" val="2649461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13</a:t>
            </a:fld>
            <a:endParaRPr lang="en-US" altLang="en-US"/>
          </a:p>
        </p:txBody>
      </p:sp>
    </p:spTree>
    <p:extLst>
      <p:ext uri="{BB962C8B-B14F-4D97-AF65-F5344CB8AC3E}">
        <p14:creationId xmlns:p14="http://schemas.microsoft.com/office/powerpoint/2010/main" val="307228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a:t>
            </a:r>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14</a:t>
            </a:fld>
            <a:endParaRPr lang="en-US" altLang="en-US"/>
          </a:p>
        </p:txBody>
      </p:sp>
    </p:spTree>
    <p:extLst>
      <p:ext uri="{BB962C8B-B14F-4D97-AF65-F5344CB8AC3E}">
        <p14:creationId xmlns:p14="http://schemas.microsoft.com/office/powerpoint/2010/main" val="291642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15</a:t>
            </a:fld>
            <a:endParaRPr lang="en-US" altLang="en-US"/>
          </a:p>
        </p:txBody>
      </p:sp>
    </p:spTree>
    <p:extLst>
      <p:ext uri="{BB962C8B-B14F-4D97-AF65-F5344CB8AC3E}">
        <p14:creationId xmlns:p14="http://schemas.microsoft.com/office/powerpoint/2010/main" val="3105195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16</a:t>
            </a:fld>
            <a:endParaRPr lang="en-US" altLang="en-US"/>
          </a:p>
        </p:txBody>
      </p:sp>
    </p:spTree>
    <p:extLst>
      <p:ext uri="{BB962C8B-B14F-4D97-AF65-F5344CB8AC3E}">
        <p14:creationId xmlns:p14="http://schemas.microsoft.com/office/powerpoint/2010/main" val="3440571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17</a:t>
            </a:fld>
            <a:endParaRPr lang="en-US" altLang="en-US"/>
          </a:p>
        </p:txBody>
      </p:sp>
    </p:spTree>
    <p:extLst>
      <p:ext uri="{BB962C8B-B14F-4D97-AF65-F5344CB8AC3E}">
        <p14:creationId xmlns:p14="http://schemas.microsoft.com/office/powerpoint/2010/main" val="276790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18</a:t>
            </a:fld>
            <a:endParaRPr lang="en-US" altLang="en-US"/>
          </a:p>
        </p:txBody>
      </p:sp>
    </p:spTree>
    <p:extLst>
      <p:ext uri="{BB962C8B-B14F-4D97-AF65-F5344CB8AC3E}">
        <p14:creationId xmlns:p14="http://schemas.microsoft.com/office/powerpoint/2010/main" val="1671158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19</a:t>
            </a:fld>
            <a:endParaRPr lang="en-US" altLang="en-US"/>
          </a:p>
        </p:txBody>
      </p:sp>
    </p:spTree>
    <p:extLst>
      <p:ext uri="{BB962C8B-B14F-4D97-AF65-F5344CB8AC3E}">
        <p14:creationId xmlns:p14="http://schemas.microsoft.com/office/powerpoint/2010/main" val="2088300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2</a:t>
            </a:fld>
            <a:endParaRPr lang="en-US" altLang="en-US"/>
          </a:p>
        </p:txBody>
      </p:sp>
    </p:spTree>
    <p:extLst>
      <p:ext uri="{BB962C8B-B14F-4D97-AF65-F5344CB8AC3E}">
        <p14:creationId xmlns:p14="http://schemas.microsoft.com/office/powerpoint/2010/main" val="1645793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20</a:t>
            </a:fld>
            <a:endParaRPr lang="en-US" altLang="en-US"/>
          </a:p>
        </p:txBody>
      </p:sp>
    </p:spTree>
    <p:extLst>
      <p:ext uri="{BB962C8B-B14F-4D97-AF65-F5344CB8AC3E}">
        <p14:creationId xmlns:p14="http://schemas.microsoft.com/office/powerpoint/2010/main" val="1872598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21</a:t>
            </a:fld>
            <a:endParaRPr lang="en-US" altLang="en-US"/>
          </a:p>
        </p:txBody>
      </p:sp>
    </p:spTree>
    <p:extLst>
      <p:ext uri="{BB962C8B-B14F-4D97-AF65-F5344CB8AC3E}">
        <p14:creationId xmlns:p14="http://schemas.microsoft.com/office/powerpoint/2010/main" val="1513906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22</a:t>
            </a:fld>
            <a:endParaRPr lang="en-US" altLang="en-US"/>
          </a:p>
        </p:txBody>
      </p:sp>
    </p:spTree>
    <p:extLst>
      <p:ext uri="{BB962C8B-B14F-4D97-AF65-F5344CB8AC3E}">
        <p14:creationId xmlns:p14="http://schemas.microsoft.com/office/powerpoint/2010/main" val="121951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23</a:t>
            </a:fld>
            <a:endParaRPr lang="en-US" altLang="en-US"/>
          </a:p>
        </p:txBody>
      </p:sp>
    </p:spTree>
    <p:extLst>
      <p:ext uri="{BB962C8B-B14F-4D97-AF65-F5344CB8AC3E}">
        <p14:creationId xmlns:p14="http://schemas.microsoft.com/office/powerpoint/2010/main" val="736072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24</a:t>
            </a:fld>
            <a:endParaRPr lang="en-US" altLang="en-US"/>
          </a:p>
        </p:txBody>
      </p:sp>
    </p:spTree>
    <p:extLst>
      <p:ext uri="{BB962C8B-B14F-4D97-AF65-F5344CB8AC3E}">
        <p14:creationId xmlns:p14="http://schemas.microsoft.com/office/powerpoint/2010/main" val="2954796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25</a:t>
            </a:fld>
            <a:endParaRPr lang="en-US" altLang="en-US"/>
          </a:p>
        </p:txBody>
      </p:sp>
    </p:spTree>
    <p:extLst>
      <p:ext uri="{BB962C8B-B14F-4D97-AF65-F5344CB8AC3E}">
        <p14:creationId xmlns:p14="http://schemas.microsoft.com/office/powerpoint/2010/main" val="1961795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26</a:t>
            </a:fld>
            <a:endParaRPr lang="en-US" altLang="en-US"/>
          </a:p>
        </p:txBody>
      </p:sp>
    </p:spTree>
    <p:extLst>
      <p:ext uri="{BB962C8B-B14F-4D97-AF65-F5344CB8AC3E}">
        <p14:creationId xmlns:p14="http://schemas.microsoft.com/office/powerpoint/2010/main" val="3290013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27</a:t>
            </a:fld>
            <a:endParaRPr lang="en-US" altLang="en-US"/>
          </a:p>
        </p:txBody>
      </p:sp>
    </p:spTree>
    <p:extLst>
      <p:ext uri="{BB962C8B-B14F-4D97-AF65-F5344CB8AC3E}">
        <p14:creationId xmlns:p14="http://schemas.microsoft.com/office/powerpoint/2010/main" val="3832488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28</a:t>
            </a:fld>
            <a:endParaRPr lang="en-US" altLang="en-US"/>
          </a:p>
        </p:txBody>
      </p:sp>
    </p:spTree>
    <p:extLst>
      <p:ext uri="{BB962C8B-B14F-4D97-AF65-F5344CB8AC3E}">
        <p14:creationId xmlns:p14="http://schemas.microsoft.com/office/powerpoint/2010/main" val="3130360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29</a:t>
            </a:fld>
            <a:endParaRPr lang="en-US" altLang="en-US"/>
          </a:p>
        </p:txBody>
      </p:sp>
    </p:spTree>
    <p:extLst>
      <p:ext uri="{BB962C8B-B14F-4D97-AF65-F5344CB8AC3E}">
        <p14:creationId xmlns:p14="http://schemas.microsoft.com/office/powerpoint/2010/main" val="2194819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3</a:t>
            </a:fld>
            <a:endParaRPr lang="en-US" altLang="en-US"/>
          </a:p>
        </p:txBody>
      </p:sp>
    </p:spTree>
    <p:extLst>
      <p:ext uri="{BB962C8B-B14F-4D97-AF65-F5344CB8AC3E}">
        <p14:creationId xmlns:p14="http://schemas.microsoft.com/office/powerpoint/2010/main" val="2744831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30</a:t>
            </a:fld>
            <a:endParaRPr lang="en-US" altLang="en-US"/>
          </a:p>
        </p:txBody>
      </p:sp>
    </p:spTree>
    <p:extLst>
      <p:ext uri="{BB962C8B-B14F-4D97-AF65-F5344CB8AC3E}">
        <p14:creationId xmlns:p14="http://schemas.microsoft.com/office/powerpoint/2010/main" val="784815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31</a:t>
            </a:fld>
            <a:endParaRPr lang="en-US" altLang="en-US"/>
          </a:p>
        </p:txBody>
      </p:sp>
    </p:spTree>
    <p:extLst>
      <p:ext uri="{BB962C8B-B14F-4D97-AF65-F5344CB8AC3E}">
        <p14:creationId xmlns:p14="http://schemas.microsoft.com/office/powerpoint/2010/main" val="3568667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32</a:t>
            </a:fld>
            <a:endParaRPr lang="en-US" altLang="en-US"/>
          </a:p>
        </p:txBody>
      </p:sp>
    </p:spTree>
    <p:extLst>
      <p:ext uri="{BB962C8B-B14F-4D97-AF65-F5344CB8AC3E}">
        <p14:creationId xmlns:p14="http://schemas.microsoft.com/office/powerpoint/2010/main" val="1285566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33</a:t>
            </a:fld>
            <a:endParaRPr lang="en-US" altLang="en-US"/>
          </a:p>
        </p:txBody>
      </p:sp>
    </p:spTree>
    <p:extLst>
      <p:ext uri="{BB962C8B-B14F-4D97-AF65-F5344CB8AC3E}">
        <p14:creationId xmlns:p14="http://schemas.microsoft.com/office/powerpoint/2010/main" val="14580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4</a:t>
            </a:fld>
            <a:endParaRPr lang="en-US" altLang="en-US"/>
          </a:p>
        </p:txBody>
      </p:sp>
    </p:spTree>
    <p:extLst>
      <p:ext uri="{BB962C8B-B14F-4D97-AF65-F5344CB8AC3E}">
        <p14:creationId xmlns:p14="http://schemas.microsoft.com/office/powerpoint/2010/main" val="531462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5</a:t>
            </a:fld>
            <a:endParaRPr lang="en-US" altLang="en-US"/>
          </a:p>
        </p:txBody>
      </p:sp>
    </p:spTree>
    <p:extLst>
      <p:ext uri="{BB962C8B-B14F-4D97-AF65-F5344CB8AC3E}">
        <p14:creationId xmlns:p14="http://schemas.microsoft.com/office/powerpoint/2010/main" val="810548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6</a:t>
            </a:fld>
            <a:endParaRPr lang="en-US" altLang="en-US"/>
          </a:p>
        </p:txBody>
      </p:sp>
    </p:spTree>
    <p:extLst>
      <p:ext uri="{BB962C8B-B14F-4D97-AF65-F5344CB8AC3E}">
        <p14:creationId xmlns:p14="http://schemas.microsoft.com/office/powerpoint/2010/main" val="2361160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7</a:t>
            </a:fld>
            <a:endParaRPr lang="en-US" altLang="en-US"/>
          </a:p>
        </p:txBody>
      </p:sp>
    </p:spTree>
    <p:extLst>
      <p:ext uri="{BB962C8B-B14F-4D97-AF65-F5344CB8AC3E}">
        <p14:creationId xmlns:p14="http://schemas.microsoft.com/office/powerpoint/2010/main" val="24003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8</a:t>
            </a:fld>
            <a:endParaRPr lang="en-US" altLang="en-US"/>
          </a:p>
        </p:txBody>
      </p:sp>
    </p:spTree>
    <p:extLst>
      <p:ext uri="{BB962C8B-B14F-4D97-AF65-F5344CB8AC3E}">
        <p14:creationId xmlns:p14="http://schemas.microsoft.com/office/powerpoint/2010/main" val="2592700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5064A3E-39B4-49EE-BF56-0815ADA7FD1B}" type="slidenum">
              <a:rPr lang="en-US" altLang="en-US" smtClean="0"/>
              <a:pPr>
                <a:defRPr/>
              </a:pPr>
              <a:t>9</a:t>
            </a:fld>
            <a:endParaRPr lang="en-US" altLang="en-US"/>
          </a:p>
        </p:txBody>
      </p:sp>
    </p:spTree>
    <p:extLst>
      <p:ext uri="{BB962C8B-B14F-4D97-AF65-F5344CB8AC3E}">
        <p14:creationId xmlns:p14="http://schemas.microsoft.com/office/powerpoint/2010/main" val="241076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64178"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64178" y="3611275"/>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42431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5"/>
          <p:cNvSpPr>
            <a:spLocks noGrp="1" noChangeArrowheads="1"/>
          </p:cNvSpPr>
          <p:nvPr>
            <p:ph type="sldNum" sz="quarter" idx="11"/>
          </p:nvPr>
        </p:nvSpPr>
        <p:spPr>
          <a:ln/>
        </p:spPr>
        <p:txBody>
          <a:bodyPr/>
          <a:lstStyle>
            <a:lvl1pPr>
              <a:defRPr/>
            </a:lvl1pPr>
          </a:lstStyle>
          <a:p>
            <a:fld id="{3572372A-544B-4C2A-B94F-1EC4F78BA52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7041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9818"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969818" y="3611275"/>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604082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A black sign with white text&#10;&#10;Description automatically generated">
            <a:extLst>
              <a:ext uri="{FF2B5EF4-FFF2-40B4-BE49-F238E27FC236}">
                <a16:creationId xmlns:a16="http://schemas.microsoft.com/office/drawing/2014/main" id="{D7A25B00-71DD-45F9-BC34-636B59DB0E4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54755"/>
            <a:ext cx="4964605" cy="1103245"/>
          </a:xfrm>
          <a:prstGeom prst="rect">
            <a:avLst/>
          </a:prstGeom>
        </p:spPr>
      </p:pic>
      <p:pic>
        <p:nvPicPr>
          <p:cNvPr id="8" name="Picture 7" descr="A close up of a sign&#10;&#10;Description automatically generated">
            <a:extLst>
              <a:ext uri="{FF2B5EF4-FFF2-40B4-BE49-F238E27FC236}">
                <a16:creationId xmlns:a16="http://schemas.microsoft.com/office/drawing/2014/main" id="{8E581F8C-6836-4A9E-AA48-ACE457EC9214}"/>
              </a:ext>
            </a:extLst>
          </p:cNvPr>
          <p:cNvPicPr>
            <a:picLocks noChangeAspect="1"/>
          </p:cNvPicPr>
          <p:nvPr userDrawn="1"/>
        </p:nvPicPr>
        <p:blipFill rotWithShape="1">
          <a:blip r:embed="rId4">
            <a:alphaModFix amt="10000"/>
            <a:extLst>
              <a:ext uri="{BEBA8EAE-BF5A-486C-A8C5-ECC9F3942E4B}">
                <a14:imgProps xmlns:a14="http://schemas.microsoft.com/office/drawing/2010/main">
                  <a14:imgLayer r:embed="rId5">
                    <a14:imgEffect>
                      <a14:sharpenSoften amount="100000"/>
                    </a14:imgEffect>
                    <a14:imgEffect>
                      <a14:brightnessContrast bright="2000"/>
                    </a14:imgEffect>
                  </a14:imgLayer>
                </a14:imgProps>
              </a:ext>
              <a:ext uri="{28A0092B-C50C-407E-A947-70E740481C1C}">
                <a14:useLocalDpi xmlns:a14="http://schemas.microsoft.com/office/drawing/2010/main" val="0"/>
              </a:ext>
            </a:extLst>
          </a:blip>
          <a:srcRect r="57059"/>
          <a:stretch/>
        </p:blipFill>
        <p:spPr>
          <a:xfrm>
            <a:off x="2617870" y="60037"/>
            <a:ext cx="6956261" cy="6627090"/>
          </a:xfrm>
          <a:prstGeom prst="rect">
            <a:avLst/>
          </a:prstGeom>
        </p:spPr>
      </p:pic>
      <p:pic>
        <p:nvPicPr>
          <p:cNvPr id="4" name="Picture 3">
            <a:extLst>
              <a:ext uri="{FF2B5EF4-FFF2-40B4-BE49-F238E27FC236}">
                <a16:creationId xmlns:a16="http://schemas.microsoft.com/office/drawing/2014/main" id="{178B5484-5E4E-D546-A24E-D6CAD68B2153}"/>
              </a:ext>
            </a:extLst>
          </p:cNvPr>
          <p:cNvPicPr>
            <a:picLocks noChangeAspect="1"/>
          </p:cNvPicPr>
          <p:nvPr userDrawn="1"/>
        </p:nvPicPr>
        <p:blipFill rotWithShape="1">
          <a:blip r:embed="rId6"/>
          <a:srcRect r="50152"/>
          <a:stretch/>
        </p:blipFill>
        <p:spPr>
          <a:xfrm>
            <a:off x="10260449" y="5062829"/>
            <a:ext cx="1663039" cy="1624298"/>
          </a:xfrm>
          <a:prstGeom prst="rect">
            <a:avLst/>
          </a:prstGeom>
        </p:spPr>
      </p:pic>
    </p:spTree>
    <p:extLst>
      <p:ext uri="{BB962C8B-B14F-4D97-AF65-F5344CB8AC3E}">
        <p14:creationId xmlns:p14="http://schemas.microsoft.com/office/powerpoint/2010/main" val="1253420453"/>
      </p:ext>
    </p:extLst>
  </p:cSld>
  <p:clrMap bg1="lt1" tx1="dk1" bg2="lt2" tx2="dk2" accent1="accent1" accent2="accent2" accent3="accent3" accent4="accent4" accent5="accent5" accent6="accent6" hlink="hlink" folHlink="folHlink"/>
  <p:sldLayoutIdLst>
    <p:sldLayoutId id="2147483728" r:id="rId1"/>
  </p:sldLayoutIdLst>
  <p:hf hdr="0" ftr="0" dt="0"/>
  <p:txStyles>
    <p:titleStyle>
      <a:lvl1pPr algn="l" rtl="0" eaLnBrk="0" fontAlgn="base" hangingPunct="0">
        <a:spcBef>
          <a:spcPct val="0"/>
        </a:spcBef>
        <a:spcAft>
          <a:spcPct val="0"/>
        </a:spcAft>
        <a:defRPr sz="3600" b="1" i="1" kern="1200">
          <a:solidFill>
            <a:schemeClr val="tx2"/>
          </a:solidFill>
          <a:latin typeface="+mj-lt"/>
          <a:ea typeface="MS PGothic" panose="020B0600070205080204" pitchFamily="34" charset="-128"/>
          <a:cs typeface="+mj-cs"/>
        </a:defRPr>
      </a:lvl1pPr>
      <a:lvl2pPr algn="l" rtl="0" eaLnBrk="0" fontAlgn="base" hangingPunct="0">
        <a:spcBef>
          <a:spcPct val="0"/>
        </a:spcBef>
        <a:spcAft>
          <a:spcPct val="0"/>
        </a:spcAft>
        <a:defRPr sz="3600" b="1" i="1">
          <a:solidFill>
            <a:schemeClr val="tx2"/>
          </a:solidFill>
          <a:latin typeface="Univers" pitchFamily="34" charset="0"/>
          <a:ea typeface="MS PGothic" panose="020B0600070205080204" pitchFamily="34" charset="-128"/>
        </a:defRPr>
      </a:lvl2pPr>
      <a:lvl3pPr algn="l" rtl="0" eaLnBrk="0" fontAlgn="base" hangingPunct="0">
        <a:spcBef>
          <a:spcPct val="0"/>
        </a:spcBef>
        <a:spcAft>
          <a:spcPct val="0"/>
        </a:spcAft>
        <a:defRPr sz="3600" b="1" i="1">
          <a:solidFill>
            <a:schemeClr val="tx2"/>
          </a:solidFill>
          <a:latin typeface="Univers" pitchFamily="34" charset="0"/>
          <a:ea typeface="MS PGothic" panose="020B0600070205080204" pitchFamily="34" charset="-128"/>
        </a:defRPr>
      </a:lvl3pPr>
      <a:lvl4pPr algn="l" rtl="0" eaLnBrk="0" fontAlgn="base" hangingPunct="0">
        <a:spcBef>
          <a:spcPct val="0"/>
        </a:spcBef>
        <a:spcAft>
          <a:spcPct val="0"/>
        </a:spcAft>
        <a:defRPr sz="3600" b="1" i="1">
          <a:solidFill>
            <a:schemeClr val="tx2"/>
          </a:solidFill>
          <a:latin typeface="Univers" pitchFamily="34" charset="0"/>
          <a:ea typeface="MS PGothic" panose="020B0600070205080204" pitchFamily="34" charset="-128"/>
        </a:defRPr>
      </a:lvl4pPr>
      <a:lvl5pPr algn="l" rtl="0" eaLnBrk="0" fontAlgn="base" hangingPunct="0">
        <a:spcBef>
          <a:spcPct val="0"/>
        </a:spcBef>
        <a:spcAft>
          <a:spcPct val="0"/>
        </a:spcAft>
        <a:defRPr sz="3600" b="1" i="1">
          <a:solidFill>
            <a:schemeClr val="tx2"/>
          </a:solidFill>
          <a:latin typeface="Univers" pitchFamily="34" charset="0"/>
          <a:ea typeface="MS PGothic" panose="020B0600070205080204" pitchFamily="34" charset="-128"/>
        </a:defRPr>
      </a:lvl5pPr>
      <a:lvl6pPr marL="457200" algn="l" rtl="0" fontAlgn="base">
        <a:spcBef>
          <a:spcPct val="0"/>
        </a:spcBef>
        <a:spcAft>
          <a:spcPct val="0"/>
        </a:spcAft>
        <a:defRPr sz="3600" b="1" i="1">
          <a:solidFill>
            <a:schemeClr val="tx2"/>
          </a:solidFill>
          <a:latin typeface="Univers" pitchFamily="34" charset="0"/>
          <a:ea typeface="ＭＳ Ｐゴシック" panose="020B0600070205080204" pitchFamily="34" charset="-128"/>
        </a:defRPr>
      </a:lvl6pPr>
      <a:lvl7pPr marL="914400" algn="l" rtl="0" fontAlgn="base">
        <a:spcBef>
          <a:spcPct val="0"/>
        </a:spcBef>
        <a:spcAft>
          <a:spcPct val="0"/>
        </a:spcAft>
        <a:defRPr sz="3600" b="1" i="1">
          <a:solidFill>
            <a:schemeClr val="tx2"/>
          </a:solidFill>
          <a:latin typeface="Univers" pitchFamily="34" charset="0"/>
          <a:ea typeface="ＭＳ Ｐゴシック" panose="020B0600070205080204" pitchFamily="34" charset="-128"/>
        </a:defRPr>
      </a:lvl7pPr>
      <a:lvl8pPr marL="1371600" algn="l" rtl="0" fontAlgn="base">
        <a:spcBef>
          <a:spcPct val="0"/>
        </a:spcBef>
        <a:spcAft>
          <a:spcPct val="0"/>
        </a:spcAft>
        <a:defRPr sz="3600" b="1" i="1">
          <a:solidFill>
            <a:schemeClr val="tx2"/>
          </a:solidFill>
          <a:latin typeface="Univers" pitchFamily="34" charset="0"/>
          <a:ea typeface="ＭＳ Ｐゴシック" panose="020B0600070205080204" pitchFamily="34" charset="-128"/>
        </a:defRPr>
      </a:lvl8pPr>
      <a:lvl9pPr marL="1828800" algn="l" rtl="0" fontAlgn="base">
        <a:spcBef>
          <a:spcPct val="0"/>
        </a:spcBef>
        <a:spcAft>
          <a:spcPct val="0"/>
        </a:spcAft>
        <a:defRPr sz="3600" b="1" i="1">
          <a:solidFill>
            <a:schemeClr val="tx2"/>
          </a:solidFill>
          <a:latin typeface="Univers"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defRPr sz="2800" b="1" kern="1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MS PGothic" panose="020B0600070205080204" pitchFamily="34" charset="-128"/>
          <a:cs typeface="+mn-cs"/>
        </a:defRPr>
      </a:lvl2pPr>
      <a:lvl3pPr marL="1143000"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BA6C7F5-554F-8749-94A4-BCF810C4B197}"/>
              </a:ext>
            </a:extLst>
          </p:cNvPr>
          <p:cNvSpPr/>
          <p:nvPr userDrawn="1"/>
        </p:nvSpPr>
        <p:spPr>
          <a:xfrm>
            <a:off x="273585" y="6380018"/>
            <a:ext cx="11465169" cy="45719"/>
          </a:xfrm>
          <a:prstGeom prst="rect">
            <a:avLst/>
          </a:prstGeom>
          <a:solidFill>
            <a:srgbClr val="33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sz="1800">
              <a:solidFill>
                <a:srgbClr val="FFFFFF"/>
              </a:solidFill>
            </a:endParaRPr>
          </a:p>
        </p:txBody>
      </p:sp>
      <p:sp>
        <p:nvSpPr>
          <p:cNvPr id="26626" name="Rectangle 2"/>
          <p:cNvSpPr>
            <a:spLocks noGrp="1" noChangeArrowheads="1"/>
          </p:cNvSpPr>
          <p:nvPr>
            <p:ph type="title"/>
          </p:nvPr>
        </p:nvSpPr>
        <p:spPr bwMode="auto">
          <a:xfrm>
            <a:off x="1358432" y="173037"/>
            <a:ext cx="7983318" cy="8383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6627" name="Rectangle 3"/>
          <p:cNvSpPr>
            <a:spLocks noGrp="1" noChangeArrowheads="1"/>
          </p:cNvSpPr>
          <p:nvPr>
            <p:ph type="body" idx="1"/>
          </p:nvPr>
        </p:nvSpPr>
        <p:spPr bwMode="auto">
          <a:xfrm>
            <a:off x="914400" y="1587144"/>
            <a:ext cx="10363200" cy="4495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469" name="Rectangle 5"/>
          <p:cNvSpPr>
            <a:spLocks noGrp="1" noChangeArrowheads="1"/>
          </p:cNvSpPr>
          <p:nvPr>
            <p:ph type="sldNum" sz="quarter" idx="4"/>
          </p:nvPr>
        </p:nvSpPr>
        <p:spPr bwMode="auto">
          <a:xfrm>
            <a:off x="10744200" y="6486407"/>
            <a:ext cx="533400" cy="32445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mn-lt"/>
                <a:cs typeface="Arial" pitchFamily="34" charset="0"/>
              </a:defRPr>
            </a:lvl1pPr>
          </a:lstStyle>
          <a:p>
            <a:pPr eaLnBrk="1" fontAlgn="auto" hangingPunct="1">
              <a:spcBef>
                <a:spcPts val="0"/>
              </a:spcBef>
              <a:spcAft>
                <a:spcPts val="0"/>
              </a:spcAft>
            </a:pPr>
            <a:fld id="{A76057C1-7586-4C2D-BEBF-21FFCCBDD704}" type="slidenum">
              <a:rPr lang="en-US" smtClean="0">
                <a:solidFill>
                  <a:srgbClr val="000000"/>
                </a:solidFill>
                <a:ea typeface="ＭＳ Ｐゴシック"/>
              </a:rPr>
              <a:pPr eaLnBrk="1" fontAlgn="auto" hangingPunct="1">
                <a:spcBef>
                  <a:spcPts val="0"/>
                </a:spcBef>
                <a:spcAft>
                  <a:spcPts val="0"/>
                </a:spcAft>
              </a:pPr>
              <a:t>‹#›</a:t>
            </a:fld>
            <a:endParaRPr lang="en-US">
              <a:solidFill>
                <a:srgbClr val="000000"/>
              </a:solidFill>
              <a:ea typeface="ＭＳ Ｐゴシック"/>
            </a:endParaRPr>
          </a:p>
        </p:txBody>
      </p:sp>
      <p:sp>
        <p:nvSpPr>
          <p:cNvPr id="8" name="Rectangle 7">
            <a:extLst>
              <a:ext uri="{FF2B5EF4-FFF2-40B4-BE49-F238E27FC236}">
                <a16:creationId xmlns:a16="http://schemas.microsoft.com/office/drawing/2014/main" id="{BDAB1E33-F1D1-4052-B54B-1BE9D3ACB1F3}"/>
              </a:ext>
            </a:extLst>
          </p:cNvPr>
          <p:cNvSpPr/>
          <p:nvPr userDrawn="1"/>
        </p:nvSpPr>
        <p:spPr bwMode="auto">
          <a:xfrm>
            <a:off x="273585" y="1108228"/>
            <a:ext cx="11504149" cy="63280"/>
          </a:xfrm>
          <a:prstGeom prst="rect">
            <a:avLst/>
          </a:prstGeom>
          <a:solidFill>
            <a:srgbClr val="333399"/>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p:txBody>
      </p:sp>
      <p:pic>
        <p:nvPicPr>
          <p:cNvPr id="3" name="Picture 2">
            <a:extLst>
              <a:ext uri="{FF2B5EF4-FFF2-40B4-BE49-F238E27FC236}">
                <a16:creationId xmlns:a16="http://schemas.microsoft.com/office/drawing/2014/main" id="{EC5AE12A-ACDC-514F-B8F5-618140BDDE6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9636" y="109682"/>
            <a:ext cx="1358900" cy="1358900"/>
          </a:xfrm>
          <a:prstGeom prst="rect">
            <a:avLst/>
          </a:prstGeom>
        </p:spPr>
      </p:pic>
    </p:spTree>
    <p:extLst>
      <p:ext uri="{BB962C8B-B14F-4D97-AF65-F5344CB8AC3E}">
        <p14:creationId xmlns:p14="http://schemas.microsoft.com/office/powerpoint/2010/main" val="714455560"/>
      </p:ext>
    </p:extLst>
  </p:cSld>
  <p:clrMap bg1="lt1" tx1="dk1" bg2="lt2" tx2="dk2" accent1="accent1" accent2="accent2" accent3="accent3" accent4="accent4" accent5="accent5" accent6="accent6" hlink="hlink" folHlink="folHlink"/>
  <p:sldLayoutIdLst>
    <p:sldLayoutId id="2147483723" r:id="rId1"/>
    <p:sldLayoutId id="2147483724" r:id="rId2"/>
  </p:sldLayoutIdLst>
  <p:hf hdr="0" ftr="0" dt="0"/>
  <p:txStyles>
    <p:titleStyle>
      <a:lvl1pPr marL="457200" indent="-457200" algn="l" rtl="0" eaLnBrk="0" fontAlgn="base" hangingPunct="0">
        <a:spcBef>
          <a:spcPct val="0"/>
        </a:spcBef>
        <a:spcAft>
          <a:spcPct val="0"/>
        </a:spcAft>
        <a:defRPr sz="3200" b="1">
          <a:solidFill>
            <a:schemeClr val="tx2"/>
          </a:solidFill>
          <a:latin typeface="+mn-lt"/>
          <a:ea typeface="+mj-ea"/>
          <a:cs typeface="Arial" pitchFamily="34" charset="0"/>
        </a:defRPr>
      </a:lvl1pPr>
      <a:lvl2pPr marL="457200" indent="-457200" algn="l" rtl="0" eaLnBrk="0" fontAlgn="base" hangingPunct="0">
        <a:spcBef>
          <a:spcPct val="0"/>
        </a:spcBef>
        <a:spcAft>
          <a:spcPct val="0"/>
        </a:spcAft>
        <a:defRPr sz="3200" b="1">
          <a:solidFill>
            <a:schemeClr val="tx2"/>
          </a:solidFill>
          <a:latin typeface="Univers" pitchFamily="34" charset="-18"/>
          <a:ea typeface="ＭＳ Ｐゴシック" pitchFamily="20" charset="-128"/>
          <a:cs typeface="ＭＳ Ｐゴシック" charset="0"/>
        </a:defRPr>
      </a:lvl2pPr>
      <a:lvl3pPr marL="457200" indent="-457200" algn="l" rtl="0" eaLnBrk="0" fontAlgn="base" hangingPunct="0">
        <a:spcBef>
          <a:spcPct val="0"/>
        </a:spcBef>
        <a:spcAft>
          <a:spcPct val="0"/>
        </a:spcAft>
        <a:defRPr sz="3200" b="1">
          <a:solidFill>
            <a:schemeClr val="tx2"/>
          </a:solidFill>
          <a:latin typeface="Univers" pitchFamily="34" charset="-18"/>
          <a:ea typeface="ＭＳ Ｐゴシック" pitchFamily="20" charset="-128"/>
          <a:cs typeface="ＭＳ Ｐゴシック" charset="0"/>
        </a:defRPr>
      </a:lvl3pPr>
      <a:lvl4pPr marL="457200" indent="-457200" algn="l" rtl="0" eaLnBrk="0" fontAlgn="base" hangingPunct="0">
        <a:spcBef>
          <a:spcPct val="0"/>
        </a:spcBef>
        <a:spcAft>
          <a:spcPct val="0"/>
        </a:spcAft>
        <a:defRPr sz="3200" b="1">
          <a:solidFill>
            <a:schemeClr val="tx2"/>
          </a:solidFill>
          <a:latin typeface="Univers" pitchFamily="34" charset="-18"/>
          <a:ea typeface="ＭＳ Ｐゴシック" pitchFamily="20" charset="-128"/>
          <a:cs typeface="ＭＳ Ｐゴシック" charset="0"/>
        </a:defRPr>
      </a:lvl4pPr>
      <a:lvl5pPr marL="457200" indent="-457200" algn="l" rtl="0" eaLnBrk="0" fontAlgn="base" hangingPunct="0">
        <a:spcBef>
          <a:spcPct val="0"/>
        </a:spcBef>
        <a:spcAft>
          <a:spcPct val="0"/>
        </a:spcAft>
        <a:defRPr sz="3200" b="1">
          <a:solidFill>
            <a:schemeClr val="tx2"/>
          </a:solidFill>
          <a:latin typeface="Univers" pitchFamily="34" charset="-18"/>
          <a:ea typeface="ＭＳ Ｐゴシック" pitchFamily="20" charset="-128"/>
          <a:cs typeface="ＭＳ Ｐゴシック" charset="0"/>
        </a:defRPr>
      </a:lvl5pPr>
      <a:lvl6pPr marL="914400" indent="-457200" algn="l" rtl="0" fontAlgn="base">
        <a:spcBef>
          <a:spcPct val="0"/>
        </a:spcBef>
        <a:spcAft>
          <a:spcPct val="0"/>
        </a:spcAft>
        <a:defRPr sz="3200" b="1">
          <a:solidFill>
            <a:schemeClr val="tx2"/>
          </a:solidFill>
          <a:latin typeface="Univers" pitchFamily="34" charset="-18"/>
          <a:ea typeface="ＭＳ Ｐゴシック" pitchFamily="20" charset="-128"/>
        </a:defRPr>
      </a:lvl6pPr>
      <a:lvl7pPr marL="1371600" indent="-457200" algn="l" rtl="0" fontAlgn="base">
        <a:spcBef>
          <a:spcPct val="0"/>
        </a:spcBef>
        <a:spcAft>
          <a:spcPct val="0"/>
        </a:spcAft>
        <a:defRPr sz="3200" b="1">
          <a:solidFill>
            <a:schemeClr val="tx2"/>
          </a:solidFill>
          <a:latin typeface="Univers" pitchFamily="34" charset="-18"/>
          <a:ea typeface="ＭＳ Ｐゴシック" pitchFamily="20" charset="-128"/>
        </a:defRPr>
      </a:lvl7pPr>
      <a:lvl8pPr marL="1828800" indent="-457200" algn="l" rtl="0" fontAlgn="base">
        <a:spcBef>
          <a:spcPct val="0"/>
        </a:spcBef>
        <a:spcAft>
          <a:spcPct val="0"/>
        </a:spcAft>
        <a:defRPr sz="3200" b="1">
          <a:solidFill>
            <a:schemeClr val="tx2"/>
          </a:solidFill>
          <a:latin typeface="Univers" pitchFamily="34" charset="-18"/>
          <a:ea typeface="ＭＳ Ｐゴシック" pitchFamily="20" charset="-128"/>
        </a:defRPr>
      </a:lvl8pPr>
      <a:lvl9pPr marL="2286000" indent="-457200" algn="l" rtl="0" fontAlgn="base">
        <a:spcBef>
          <a:spcPct val="0"/>
        </a:spcBef>
        <a:spcAft>
          <a:spcPct val="0"/>
        </a:spcAft>
        <a:defRPr sz="3200" b="1">
          <a:solidFill>
            <a:schemeClr val="tx2"/>
          </a:solidFill>
          <a:latin typeface="Univers" pitchFamily="34" charset="-18"/>
          <a:ea typeface="ＭＳ Ｐゴシック" pitchFamily="20"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Arial" pitchFamily="34" charset="0"/>
        </a:defRPr>
      </a:lvl1pPr>
      <a:lvl2pPr marL="742950" indent="-285750" algn="l" rtl="0" eaLnBrk="0" fontAlgn="base" hangingPunct="0">
        <a:spcBef>
          <a:spcPct val="20000"/>
        </a:spcBef>
        <a:spcAft>
          <a:spcPct val="0"/>
        </a:spcAft>
        <a:buChar char="•"/>
        <a:defRPr sz="2400">
          <a:solidFill>
            <a:schemeClr val="tx1"/>
          </a:solidFill>
          <a:latin typeface="+mn-lt"/>
          <a:ea typeface="+mn-ea"/>
          <a:cs typeface="Arial" pitchFamily="34" charset="0"/>
        </a:defRPr>
      </a:lvl2pPr>
      <a:lvl3pPr marL="1143000" indent="-228600" algn="l" rtl="0" eaLnBrk="0" fontAlgn="base" hangingPunct="0">
        <a:spcBef>
          <a:spcPct val="20000"/>
        </a:spcBef>
        <a:spcAft>
          <a:spcPct val="0"/>
        </a:spcAft>
        <a:buChar char="•"/>
        <a:defRPr sz="2000">
          <a:solidFill>
            <a:schemeClr val="tx1"/>
          </a:solidFill>
          <a:latin typeface="+mn-lt"/>
          <a:ea typeface="+mn-ea"/>
          <a:cs typeface="Arial" pitchFamily="34" charset="0"/>
        </a:defRPr>
      </a:lvl3pPr>
      <a:lvl4pPr marL="1600200" indent="-228600" algn="l" rtl="0" eaLnBrk="0" fontAlgn="base" hangingPunct="0">
        <a:spcBef>
          <a:spcPct val="20000"/>
        </a:spcBef>
        <a:spcAft>
          <a:spcPct val="0"/>
        </a:spcAft>
        <a:buFont typeface="Times" charset="0"/>
        <a:buChar char="•"/>
        <a:defRPr sz="1600">
          <a:solidFill>
            <a:schemeClr val="tx1"/>
          </a:solidFill>
          <a:latin typeface="+mn-lt"/>
          <a:ea typeface="+mn-ea"/>
          <a:cs typeface="Arial" pitchFamily="34" charset="0"/>
        </a:defRPr>
      </a:lvl4pPr>
      <a:lvl5pPr marL="2057400" indent="-228600" algn="l" rtl="0" eaLnBrk="0" fontAlgn="base" hangingPunct="0">
        <a:spcBef>
          <a:spcPct val="20000"/>
        </a:spcBef>
        <a:spcAft>
          <a:spcPct val="0"/>
        </a:spcAft>
        <a:buFont typeface="Times" charset="0"/>
        <a:buChar char="•"/>
        <a:defRPr sz="1400">
          <a:solidFill>
            <a:schemeClr val="tx1"/>
          </a:solidFill>
          <a:latin typeface="+mn-lt"/>
          <a:ea typeface="+mn-ea"/>
          <a:cs typeface="Arial" pitchFamily="34" charset="0"/>
        </a:defRPr>
      </a:lvl5pPr>
      <a:lvl6pPr marL="2514600" indent="-228600" algn="l" rtl="0" fontAlgn="base">
        <a:spcBef>
          <a:spcPct val="20000"/>
        </a:spcBef>
        <a:spcAft>
          <a:spcPct val="0"/>
        </a:spcAft>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Font typeface="Times" pitchFamily="18" charset="0"/>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pngimg.com/download/54772" TargetMode="Externa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en.wikipedia.org/wiki/Joint_probability_distribution"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a:latin typeface=""/>
              </a:rPr>
              <a:t>MSEE Short course on UQ</a:t>
            </a:r>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
              </a:rPr>
              <a:pPr/>
              <a:t>1</a:t>
            </a:fld>
            <a:endParaRPr lang="en-US">
              <a:solidFill>
                <a:srgbClr val="000000"/>
              </a:solidFill>
              <a:latin typeface=""/>
            </a:endParaRPr>
          </a:p>
        </p:txBody>
      </p:sp>
      <p:sp>
        <p:nvSpPr>
          <p:cNvPr id="4" name="TextBox 3">
            <a:extLst>
              <a:ext uri="{FF2B5EF4-FFF2-40B4-BE49-F238E27FC236}">
                <a16:creationId xmlns:a16="http://schemas.microsoft.com/office/drawing/2014/main" id="{10C19890-7551-4545-8864-C2987C7AF285}"/>
              </a:ext>
            </a:extLst>
          </p:cNvPr>
          <p:cNvSpPr txBox="1"/>
          <p:nvPr/>
        </p:nvSpPr>
        <p:spPr>
          <a:xfrm>
            <a:off x="273603" y="1290530"/>
            <a:ext cx="5546785"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a:latin typeface="Arial"/>
                <a:ea typeface="ＭＳ Ｐゴシック"/>
                <a:cs typeface="Arial"/>
              </a:rPr>
              <a:t>Outline</a:t>
            </a:r>
            <a:endParaRPr lang="en-US" u="sng">
              <a:cs typeface="Arial"/>
            </a:endParaRPr>
          </a:p>
          <a:p>
            <a:pPr marL="342900" indent="-342900">
              <a:buFont typeface="Wingdings"/>
              <a:buChar char="§"/>
            </a:pPr>
            <a:r>
              <a:rPr lang="en-US" b="1">
                <a:latin typeface="Arial"/>
                <a:ea typeface="ＭＳ Ｐゴシック"/>
                <a:cs typeface="Arial"/>
              </a:rPr>
              <a:t>Introduction</a:t>
            </a:r>
          </a:p>
          <a:p>
            <a:pPr marL="800100" lvl="1" indent="-342900">
              <a:buFont typeface="Arial"/>
              <a:buChar char="•"/>
            </a:pPr>
            <a:r>
              <a:rPr lang="en-US" sz="2000">
                <a:latin typeface="Arial"/>
                <a:ea typeface="ＭＳ Ｐゴシック"/>
                <a:cs typeface="Arial"/>
              </a:rPr>
              <a:t>Driving problems</a:t>
            </a:r>
            <a:endParaRPr lang="en-US" sz="2000">
              <a:cs typeface="Arial"/>
            </a:endParaRPr>
          </a:p>
          <a:p>
            <a:pPr marL="800100" lvl="1" indent="-342900">
              <a:buFont typeface="Arial"/>
              <a:buChar char="•"/>
            </a:pPr>
            <a:r>
              <a:rPr lang="en-US" sz="2000">
                <a:latin typeface="Arial"/>
                <a:ea typeface="ＭＳ Ｐゴシック"/>
                <a:cs typeface="Arial"/>
              </a:rPr>
              <a:t>Types of uncertainty</a:t>
            </a:r>
            <a:endParaRPr lang="en-US" sz="2000">
              <a:cs typeface="Arial"/>
            </a:endParaRPr>
          </a:p>
          <a:p>
            <a:pPr marL="800100" lvl="1" indent="-342900">
              <a:buFont typeface="Arial"/>
              <a:buChar char="•"/>
            </a:pPr>
            <a:r>
              <a:rPr lang="en-US" sz="2000">
                <a:latin typeface="Arial"/>
                <a:ea typeface="ＭＳ Ｐゴシック"/>
                <a:cs typeface="Arial"/>
              </a:rPr>
              <a:t>UQ framework</a:t>
            </a:r>
            <a:endParaRPr lang="en-US" sz="2000">
              <a:cs typeface="Arial"/>
            </a:endParaRPr>
          </a:p>
          <a:p>
            <a:pPr lvl="1"/>
            <a:endParaRPr lang="en-US" sz="2000">
              <a:latin typeface="Arial"/>
              <a:ea typeface="ＭＳ Ｐゴシック"/>
              <a:cs typeface="Arial"/>
            </a:endParaRPr>
          </a:p>
          <a:p>
            <a:pPr marL="342900" indent="-342900">
              <a:buFont typeface="Wingdings"/>
              <a:buChar char="§"/>
            </a:pPr>
            <a:r>
              <a:rPr lang="en-US" b="1">
                <a:latin typeface="Arial"/>
                <a:ea typeface="ＭＳ Ｐゴシック"/>
                <a:cs typeface="Arial"/>
              </a:rPr>
              <a:t>Probability theory</a:t>
            </a:r>
            <a:endParaRPr lang="en-US" b="1">
              <a:cs typeface="Arial"/>
            </a:endParaRPr>
          </a:p>
          <a:p>
            <a:pPr marL="800100" lvl="1" indent="-342900">
              <a:buFont typeface="Arial"/>
              <a:buChar char="•"/>
            </a:pPr>
            <a:r>
              <a:rPr lang="en-US" sz="2000">
                <a:latin typeface="Arial"/>
                <a:ea typeface="ＭＳ Ｐゴシック"/>
                <a:cs typeface="Arial"/>
              </a:rPr>
              <a:t>Set theory</a:t>
            </a:r>
          </a:p>
          <a:p>
            <a:pPr marL="800100" lvl="1" indent="-342900">
              <a:buFont typeface="Arial"/>
              <a:buChar char="•"/>
            </a:pPr>
            <a:r>
              <a:rPr lang="en-US" sz="2000">
                <a:latin typeface="Arial"/>
                <a:ea typeface="ＭＳ Ｐゴシック"/>
                <a:cs typeface="Arial"/>
              </a:rPr>
              <a:t>Axiomatic definition</a:t>
            </a:r>
            <a:endParaRPr lang="en-US" sz="2000">
              <a:cs typeface="Arial"/>
            </a:endParaRPr>
          </a:p>
          <a:p>
            <a:pPr lvl="1"/>
            <a:endParaRPr lang="en-US" sz="2000">
              <a:latin typeface="Arial"/>
              <a:ea typeface="ＭＳ Ｐゴシック"/>
              <a:cs typeface="Arial"/>
            </a:endParaRPr>
          </a:p>
          <a:p>
            <a:pPr marL="342900" indent="-342900">
              <a:buFont typeface="Wingdings"/>
              <a:buChar char="§"/>
            </a:pPr>
            <a:r>
              <a:rPr lang="en-US" b="1">
                <a:latin typeface="Arial"/>
                <a:ea typeface="ＭＳ Ｐゴシック"/>
                <a:cs typeface="Arial"/>
              </a:rPr>
              <a:t>Random variables</a:t>
            </a:r>
            <a:endParaRPr lang="en-US" b="1">
              <a:cs typeface="Arial"/>
            </a:endParaRPr>
          </a:p>
          <a:p>
            <a:pPr marL="800100" lvl="1" indent="-342900">
              <a:buFont typeface="Arial"/>
              <a:buChar char="•"/>
            </a:pPr>
            <a:r>
              <a:rPr lang="en-US" sz="2000">
                <a:latin typeface="Arial"/>
                <a:ea typeface="ＭＳ Ｐゴシック"/>
                <a:cs typeface="Arial"/>
              </a:rPr>
              <a:t>Definition</a:t>
            </a:r>
            <a:endParaRPr lang="en-US" sz="2000">
              <a:cs typeface="Arial"/>
            </a:endParaRPr>
          </a:p>
          <a:p>
            <a:pPr marL="800100" lvl="1" indent="-342900">
              <a:buFont typeface="Arial"/>
              <a:buChar char="•"/>
            </a:pPr>
            <a:r>
              <a:rPr lang="en-US" sz="2000">
                <a:latin typeface="Arial"/>
                <a:ea typeface="ＭＳ Ｐゴシック"/>
                <a:cs typeface="Arial"/>
              </a:rPr>
              <a:t>Distribution functions</a:t>
            </a:r>
            <a:endParaRPr lang="en-US" sz="2000">
              <a:cs typeface="Arial"/>
            </a:endParaRPr>
          </a:p>
          <a:p>
            <a:pPr marL="800100" lvl="1" indent="-342900">
              <a:buFont typeface="Arial"/>
              <a:buChar char="•"/>
            </a:pPr>
            <a:r>
              <a:rPr lang="en-US" sz="2000">
                <a:latin typeface="Arial"/>
                <a:ea typeface="ＭＳ Ｐゴシック"/>
                <a:cs typeface="Arial"/>
              </a:rPr>
              <a:t>Moments of distribution functions</a:t>
            </a:r>
          </a:p>
          <a:p>
            <a:pPr marL="800100" lvl="1" indent="-342900">
              <a:buFont typeface="Arial"/>
              <a:buChar char="•"/>
            </a:pPr>
            <a:r>
              <a:rPr lang="en-US" sz="2000">
                <a:latin typeface="Arial"/>
                <a:ea typeface="ＭＳ Ｐゴシック"/>
                <a:cs typeface="Arial"/>
              </a:rPr>
              <a:t>Joint distribution functions</a:t>
            </a:r>
            <a:endParaRPr lang="en-US" sz="2000">
              <a:cs typeface="Arial"/>
            </a:endParaRPr>
          </a:p>
          <a:p>
            <a:pPr marL="800100" lvl="1" indent="-342900">
              <a:buFont typeface="Arial"/>
              <a:buChar char="•"/>
            </a:pPr>
            <a:endParaRPr lang="en-US">
              <a:cs typeface="Arial"/>
            </a:endParaRPr>
          </a:p>
          <a:p>
            <a:endParaRPr lang="en-US">
              <a:cs typeface="Arial"/>
            </a:endParaRPr>
          </a:p>
        </p:txBody>
      </p:sp>
      <p:sp>
        <p:nvSpPr>
          <p:cNvPr id="6" name="TextBox 5">
            <a:extLst>
              <a:ext uri="{FF2B5EF4-FFF2-40B4-BE49-F238E27FC236}">
                <a16:creationId xmlns:a16="http://schemas.microsoft.com/office/drawing/2014/main" id="{673B5946-D4A3-496B-87CA-38D53EBCE8D0}"/>
              </a:ext>
            </a:extLst>
          </p:cNvPr>
          <p:cNvSpPr txBox="1"/>
          <p:nvPr/>
        </p:nvSpPr>
        <p:spPr>
          <a:xfrm>
            <a:off x="5909527" y="1356078"/>
            <a:ext cx="554678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Arial"/>
            </a:endParaRPr>
          </a:p>
          <a:p>
            <a:pPr marL="342900" indent="-342900">
              <a:buFont typeface="Wingdings"/>
              <a:buChar char="§"/>
            </a:pPr>
            <a:r>
              <a:rPr lang="en-US" b="1">
                <a:latin typeface="Arial"/>
                <a:ea typeface="ＭＳ Ｐゴシック"/>
                <a:cs typeface="Arial"/>
              </a:rPr>
              <a:t>Sampling methods</a:t>
            </a:r>
          </a:p>
          <a:p>
            <a:pPr marL="800100" lvl="1" indent="-342900">
              <a:buFont typeface="Arial"/>
              <a:buChar char="•"/>
            </a:pPr>
            <a:r>
              <a:rPr lang="en-US" sz="2000">
                <a:latin typeface="Arial"/>
                <a:ea typeface="ＭＳ Ｐゴシック"/>
                <a:cs typeface="Arial"/>
              </a:rPr>
              <a:t>Monte Carlo methods</a:t>
            </a:r>
            <a:endParaRPr lang="en-US" sz="2000">
              <a:cs typeface="Arial"/>
            </a:endParaRPr>
          </a:p>
          <a:p>
            <a:pPr marL="1257300" lvl="2" indent="-342900">
              <a:buFont typeface="Courier New"/>
              <a:buChar char="o"/>
            </a:pPr>
            <a:r>
              <a:rPr lang="en-US" sz="2000">
                <a:latin typeface="Arial"/>
                <a:ea typeface="ＭＳ Ｐゴシック"/>
                <a:cs typeface="Arial"/>
              </a:rPr>
              <a:t>Crude Monte Carlo</a:t>
            </a:r>
          </a:p>
          <a:p>
            <a:pPr marL="800100" lvl="1" indent="-342900">
              <a:buFont typeface="Arial"/>
              <a:buChar char="•"/>
            </a:pPr>
            <a:r>
              <a:rPr lang="en-US" sz="2000">
                <a:latin typeface="Arial"/>
                <a:ea typeface="ＭＳ Ｐゴシック"/>
                <a:cs typeface="Arial"/>
              </a:rPr>
              <a:t>Variance reduction methods</a:t>
            </a:r>
            <a:endParaRPr lang="en-US" sz="2000">
              <a:cs typeface="Arial"/>
            </a:endParaRPr>
          </a:p>
          <a:p>
            <a:pPr marL="1257300" lvl="2" indent="-342900">
              <a:buFont typeface="Courier New"/>
              <a:buChar char="o"/>
            </a:pPr>
            <a:r>
              <a:rPr lang="en-US" sz="2000">
                <a:latin typeface="Arial"/>
                <a:ea typeface="ＭＳ Ｐゴシック"/>
                <a:cs typeface="Arial"/>
              </a:rPr>
              <a:t>Stratified sampling methods</a:t>
            </a:r>
          </a:p>
          <a:p>
            <a:pPr marL="1257300" lvl="2" indent="-342900">
              <a:buFont typeface="Courier New"/>
              <a:buChar char="o"/>
            </a:pPr>
            <a:r>
              <a:rPr lang="en-US" sz="2000">
                <a:latin typeface="Arial"/>
                <a:ea typeface="ＭＳ Ｐゴシック"/>
                <a:cs typeface="Arial"/>
              </a:rPr>
              <a:t>Importance sampling</a:t>
            </a:r>
            <a:endParaRPr lang="en-US" sz="2000">
              <a:cs typeface="Arial"/>
            </a:endParaRPr>
          </a:p>
          <a:p>
            <a:pPr marL="1257300" lvl="2" indent="-342900">
              <a:buFont typeface="Courier New"/>
              <a:buChar char="o"/>
            </a:pPr>
            <a:r>
              <a:rPr lang="en-US" sz="2000">
                <a:latin typeface="Arial"/>
                <a:ea typeface="ＭＳ Ｐゴシック"/>
                <a:cs typeface="Arial"/>
              </a:rPr>
              <a:t>Control variates </a:t>
            </a:r>
            <a:endParaRPr lang="en-US" sz="2000">
              <a:cs typeface="Arial"/>
            </a:endParaRPr>
          </a:p>
          <a:p>
            <a:pPr marL="800100" lvl="1" indent="-342900">
              <a:buFont typeface="Arial"/>
              <a:buChar char="•"/>
            </a:pPr>
            <a:endParaRPr lang="en-US">
              <a:cs typeface="Arial"/>
            </a:endParaRPr>
          </a:p>
          <a:p>
            <a:endParaRPr lang="en-US">
              <a:cs typeface="Arial"/>
            </a:endParaRPr>
          </a:p>
        </p:txBody>
      </p:sp>
    </p:spTree>
    <p:extLst>
      <p:ext uri="{BB962C8B-B14F-4D97-AF65-F5344CB8AC3E}">
        <p14:creationId xmlns:p14="http://schemas.microsoft.com/office/powerpoint/2010/main" val="1721030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dirty="0">
                <a:latin typeface="Arial" panose="020B0604020202020204" pitchFamily="34" charset="0"/>
              </a:rPr>
              <a:t>Random variables</a:t>
            </a:r>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10</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A random variable is a </a:t>
                </a:r>
                <a:r>
                  <a:rPr lang="en-US" sz="2000" i="1" dirty="0">
                    <a:cs typeface="Arial" panose="020B0604020202020204" pitchFamily="34" charset="0"/>
                  </a:rPr>
                  <a:t>function</a:t>
                </a:r>
                <a:r>
                  <a:rPr lang="en-US" sz="2000" dirty="0">
                    <a:cs typeface="Arial" panose="020B0604020202020204" pitchFamily="34" charset="0"/>
                  </a:rPr>
                  <a:t> from the sample space </a:t>
                </a:r>
                <a14:m>
                  <m:oMath xmlns:m="http://schemas.openxmlformats.org/officeDocument/2006/math">
                    <m:r>
                      <m:rPr>
                        <m:sty m:val="p"/>
                      </m:rPr>
                      <a:rPr lang="el-GR" sz="2000">
                        <a:latin typeface="Cambria Math" panose="02040503050406030204" pitchFamily="18" charset="0"/>
                        <a:ea typeface="Cambria Math" panose="02040503050406030204" pitchFamily="18" charset="0"/>
                      </a:rPr>
                      <m:t>Ω</m:t>
                    </m:r>
                  </m:oMath>
                </a14:m>
                <a:r>
                  <a:rPr lang="en-US" sz="2000" dirty="0">
                    <a:cs typeface="Arial" panose="020B0604020202020204" pitchFamily="34" charset="0"/>
                  </a:rPr>
                  <a:t> to the real numbers </a:t>
                </a:r>
                <a14:m>
                  <m:oMath xmlns:m="http://schemas.openxmlformats.org/officeDocument/2006/math">
                    <m:r>
                      <m:rPr>
                        <m:sty m:val="p"/>
                      </m:rPr>
                      <a:rPr lang="en-US" sz="2000" i="1" dirty="0" smtClean="0">
                        <a:latin typeface="Cambria Math" panose="02040503050406030204" pitchFamily="18" charset="0"/>
                        <a:ea typeface="ＭＳ Ｐゴシック"/>
                        <a:cs typeface="Arial"/>
                      </a:rPr>
                      <m:t>x</m:t>
                    </m:r>
                    <m:r>
                      <a:rPr lang="en-US" sz="2000" b="0" i="1" dirty="0" smtClean="0">
                        <a:latin typeface="Cambria Math" panose="02040503050406030204" pitchFamily="18" charset="0"/>
                        <a:ea typeface="ＭＳ Ｐゴシック"/>
                        <a:cs typeface="Arial"/>
                      </a:rPr>
                      <m:t>: </m:t>
                    </m:r>
                    <m:r>
                      <m:rPr>
                        <m:sty m:val="p"/>
                      </m:rPr>
                      <a:rPr lang="en-US" sz="2000" dirty="0">
                        <a:latin typeface="Cambria Math" panose="02040503050406030204" pitchFamily="18" charset="0"/>
                        <a:ea typeface="ＭＳ Ｐゴシック"/>
                        <a:cs typeface="Arial"/>
                      </a:rPr>
                      <m:t>Ω</m:t>
                    </m:r>
                    <m:r>
                      <a:rPr lang="en-US" sz="2000" i="1" dirty="0" smtClean="0">
                        <a:latin typeface="Cambria Math" panose="02040503050406030204" pitchFamily="18" charset="0"/>
                        <a:ea typeface="Cambria Math" panose="02040503050406030204" pitchFamily="18" charset="0"/>
                        <a:cs typeface="Arial"/>
                      </a:rPr>
                      <m:t>→</m:t>
                    </m:r>
                    <m:r>
                      <a:rPr lang="en-US" sz="2000" i="1" dirty="0" smtClean="0">
                        <a:latin typeface="Cambria Math" panose="02040503050406030204" pitchFamily="18" charset="0"/>
                        <a:ea typeface="Cambria Math" panose="02040503050406030204" pitchFamily="18" charset="0"/>
                        <a:cs typeface="Arial"/>
                      </a:rPr>
                      <m:t>ℝ</m:t>
                    </m:r>
                  </m:oMath>
                </a14:m>
                <a:endParaRPr lang="en-US" sz="2000" dirty="0">
                  <a:cs typeface="Arial" panose="020B0604020202020204" pitchFamily="34" charset="0"/>
                </a:endParaRP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400110"/>
              </a:xfrm>
              <a:prstGeom prst="rect">
                <a:avLst/>
              </a:prstGeom>
              <a:blipFill>
                <a:blip r:embed="rId3"/>
                <a:stretch>
                  <a:fillRect l="-639" t="-9375" b="-281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Definition</a:t>
            </a:r>
            <a:endParaRPr lang="en-US" sz="1200" dirty="0">
              <a:cs typeface="Arial" panose="020B0604020202020204" pitchFamily="34" charset="0"/>
            </a:endParaRPr>
          </a:p>
        </p:txBody>
      </p:sp>
      <p:grpSp>
        <p:nvGrpSpPr>
          <p:cNvPr id="8" name="Group 7">
            <a:extLst>
              <a:ext uri="{FF2B5EF4-FFF2-40B4-BE49-F238E27FC236}">
                <a16:creationId xmlns:a16="http://schemas.microsoft.com/office/drawing/2014/main" id="{328B25A0-B7CD-F34B-AE3E-7FB6FA3E7488}"/>
              </a:ext>
            </a:extLst>
          </p:cNvPr>
          <p:cNvGrpSpPr/>
          <p:nvPr/>
        </p:nvGrpSpPr>
        <p:grpSpPr>
          <a:xfrm>
            <a:off x="733803" y="2738505"/>
            <a:ext cx="4618509" cy="2029371"/>
            <a:chOff x="4908573" y="3429000"/>
            <a:chExt cx="7184978" cy="3528429"/>
          </a:xfrm>
        </p:grpSpPr>
        <p:cxnSp>
          <p:nvCxnSpPr>
            <p:cNvPr id="9" name="Straight Arrow Connector 8">
              <a:extLst>
                <a:ext uri="{FF2B5EF4-FFF2-40B4-BE49-F238E27FC236}">
                  <a16:creationId xmlns:a16="http://schemas.microsoft.com/office/drawing/2014/main" id="{0F334DE7-58EA-874A-ACC8-EC9978D884E8}"/>
                </a:ext>
              </a:extLst>
            </p:cNvPr>
            <p:cNvCxnSpPr/>
            <p:nvPr/>
          </p:nvCxnSpPr>
          <p:spPr>
            <a:xfrm>
              <a:off x="6245079" y="5876925"/>
              <a:ext cx="5657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3AE6003-60B2-CC4D-B303-F3CD49EDD4DD}"/>
                    </a:ext>
                  </a:extLst>
                </p:cNvPr>
                <p:cNvSpPr txBox="1"/>
                <p:nvPr/>
              </p:nvSpPr>
              <p:spPr>
                <a:xfrm>
                  <a:off x="11604770" y="6000233"/>
                  <a:ext cx="488781" cy="6421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ℝ</m:t>
                        </m:r>
                      </m:oMath>
                    </m:oMathPara>
                  </a14:m>
                  <a:endParaRPr lang="en-US" dirty="0">
                    <a:cs typeface="Arial" panose="020B0604020202020204" pitchFamily="34" charset="0"/>
                  </a:endParaRPr>
                </a:p>
              </p:txBody>
            </p:sp>
          </mc:Choice>
          <mc:Fallback xmlns="">
            <p:sp>
              <p:nvSpPr>
                <p:cNvPr id="10" name="TextBox 9">
                  <a:extLst>
                    <a:ext uri="{FF2B5EF4-FFF2-40B4-BE49-F238E27FC236}">
                      <a16:creationId xmlns:a16="http://schemas.microsoft.com/office/drawing/2014/main" id="{33AE6003-60B2-CC4D-B303-F3CD49EDD4DD}"/>
                    </a:ext>
                  </a:extLst>
                </p:cNvPr>
                <p:cNvSpPr txBox="1">
                  <a:spLocks noRot="1" noChangeAspect="1" noMove="1" noResize="1" noEditPoints="1" noAdjustHandles="1" noChangeArrowheads="1" noChangeShapeType="1" noTextEdit="1"/>
                </p:cNvSpPr>
                <p:nvPr/>
              </p:nvSpPr>
              <p:spPr>
                <a:xfrm>
                  <a:off x="11604770" y="6000233"/>
                  <a:ext cx="488781" cy="642151"/>
                </a:xfrm>
                <a:prstGeom prst="rect">
                  <a:avLst/>
                </a:prstGeom>
                <a:blipFill>
                  <a:blip r:embed="rId4"/>
                  <a:stretch>
                    <a:fillRect l="-19231" r="-19231" b="-10345"/>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49805142-12ED-114B-95E7-259B3A301E07}"/>
                </a:ext>
              </a:extLst>
            </p:cNvPr>
            <p:cNvGrpSpPr/>
            <p:nvPr/>
          </p:nvGrpSpPr>
          <p:grpSpPr>
            <a:xfrm>
              <a:off x="4908573" y="3429000"/>
              <a:ext cx="5197452" cy="3528429"/>
              <a:chOff x="4460898" y="3457576"/>
              <a:chExt cx="5197452" cy="3528429"/>
            </a:xfrm>
          </p:grpSpPr>
          <p:sp>
            <p:nvSpPr>
              <p:cNvPr id="12" name="Oval 11">
                <a:extLst>
                  <a:ext uri="{FF2B5EF4-FFF2-40B4-BE49-F238E27FC236}">
                    <a16:creationId xmlns:a16="http://schemas.microsoft.com/office/drawing/2014/main" id="{9EFAA9E7-6FEB-B74A-ACF3-C4EE15F7F49C}"/>
                  </a:ext>
                </a:extLst>
              </p:cNvPr>
              <p:cNvSpPr/>
              <p:nvPr/>
            </p:nvSpPr>
            <p:spPr>
              <a:xfrm rot="21120852">
                <a:off x="5575320" y="3457576"/>
                <a:ext cx="2924174" cy="1895454"/>
              </a:xfrm>
              <a:prstGeom prst="ellipse">
                <a:avLst/>
              </a:prstGeom>
              <a:solidFill>
                <a:schemeClr val="bg1"/>
              </a:solidFill>
              <a:ln w="25400">
                <a:solidFill>
                  <a:srgbClr val="002C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cs typeface="Arial" panose="020B0604020202020204" pitchFamily="34" charset="0"/>
                </a:endParaRPr>
              </a:p>
            </p:txBody>
          </p:sp>
          <p:sp>
            <p:nvSpPr>
              <p:cNvPr id="13" name="Arc 12">
                <a:extLst>
                  <a:ext uri="{FF2B5EF4-FFF2-40B4-BE49-F238E27FC236}">
                    <a16:creationId xmlns:a16="http://schemas.microsoft.com/office/drawing/2014/main" id="{5FD686EA-FAAB-D44E-818D-2B12F93342CC}"/>
                  </a:ext>
                </a:extLst>
              </p:cNvPr>
              <p:cNvSpPr/>
              <p:nvPr/>
            </p:nvSpPr>
            <p:spPr>
              <a:xfrm>
                <a:off x="4460898" y="4702706"/>
                <a:ext cx="5197452" cy="2283299"/>
              </a:xfrm>
              <a:prstGeom prst="arc">
                <a:avLst>
                  <a:gd name="adj1" fmla="val 16200000"/>
                  <a:gd name="adj2" fmla="val 47661"/>
                </a:avLst>
              </a:prstGeom>
              <a:ln w="15875">
                <a:solidFill>
                  <a:srgbClr val="002C77"/>
                </a:solidFill>
                <a:headEnd w="med"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2585A5BA-DE9D-004E-BA9D-00771407849E}"/>
                  </a:ext>
                </a:extLst>
              </p:cNvPr>
              <p:cNvSpPr/>
              <p:nvPr/>
            </p:nvSpPr>
            <p:spPr>
              <a:xfrm>
                <a:off x="7018356" y="4618192"/>
                <a:ext cx="134919" cy="169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BAA4648-1C55-7F41-B2B9-84E057A5824E}"/>
                      </a:ext>
                    </a:extLst>
                  </p:cNvPr>
                  <p:cNvSpPr txBox="1"/>
                  <p:nvPr/>
                </p:nvSpPr>
                <p:spPr>
                  <a:xfrm>
                    <a:off x="7388264" y="3499777"/>
                    <a:ext cx="609599" cy="8026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dirty="0">
                              <a:latin typeface="Cambria Math" panose="02040503050406030204" pitchFamily="18" charset="0"/>
                              <a:ea typeface="ＭＳ Ｐゴシック"/>
                              <a:cs typeface="Arial"/>
                            </a:rPr>
                            <m:t>Ω</m:t>
                          </m:r>
                        </m:oMath>
                      </m:oMathPara>
                    </a14:m>
                    <a:endParaRPr lang="en-US" sz="1500" b="1" dirty="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5BAA4648-1C55-7F41-B2B9-84E057A5824E}"/>
                      </a:ext>
                    </a:extLst>
                  </p:cNvPr>
                  <p:cNvSpPr txBox="1">
                    <a:spLocks noRot="1" noChangeAspect="1" noMove="1" noResize="1" noEditPoints="1" noAdjustHandles="1" noChangeArrowheads="1" noChangeShapeType="1" noTextEdit="1"/>
                  </p:cNvSpPr>
                  <p:nvPr/>
                </p:nvSpPr>
                <p:spPr>
                  <a:xfrm>
                    <a:off x="7388264" y="3499777"/>
                    <a:ext cx="609599" cy="802688"/>
                  </a:xfrm>
                  <a:prstGeom prst="rect">
                    <a:avLst/>
                  </a:prstGeom>
                  <a:blipFill>
                    <a:blip r:embed="rId5"/>
                    <a:stretch>
                      <a:fillRect l="-3125" r="-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F602F72-B79A-9B4E-A421-583E86DAF0F4}"/>
                      </a:ext>
                    </a:extLst>
                  </p:cNvPr>
                  <p:cNvSpPr txBox="1"/>
                  <p:nvPr/>
                </p:nvSpPr>
                <p:spPr>
                  <a:xfrm>
                    <a:off x="6543676" y="4492046"/>
                    <a:ext cx="609599" cy="5886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sz="1600" i="1" dirty="0">
                              <a:latin typeface="Cambria Math" panose="02040503050406030204" pitchFamily="18" charset="0"/>
                              <a:ea typeface="ＭＳ Ｐゴシック"/>
                              <a:cs typeface="Arial"/>
                            </a:rPr>
                            <m:t>𝜔</m:t>
                          </m:r>
                        </m:oMath>
                      </m:oMathPara>
                    </a14:m>
                    <a:endParaRPr lang="en-US" sz="1350" b="1" dirty="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FF602F72-B79A-9B4E-A421-583E86DAF0F4}"/>
                      </a:ext>
                    </a:extLst>
                  </p:cNvPr>
                  <p:cNvSpPr txBox="1">
                    <a:spLocks noRot="1" noChangeAspect="1" noMove="1" noResize="1" noEditPoints="1" noAdjustHandles="1" noChangeArrowheads="1" noChangeShapeType="1" noTextEdit="1"/>
                  </p:cNvSpPr>
                  <p:nvPr/>
                </p:nvSpPr>
                <p:spPr>
                  <a:xfrm>
                    <a:off x="6543676" y="4492046"/>
                    <a:ext cx="609599" cy="588637"/>
                  </a:xfrm>
                  <a:prstGeom prst="rect">
                    <a:avLst/>
                  </a:prstGeom>
                  <a:blipFill>
                    <a:blip r:embed="rId6"/>
                    <a:stretch>
                      <a:fillRect/>
                    </a:stretch>
                  </a:blipFill>
                </p:spPr>
                <p:txBody>
                  <a:bodyPr/>
                  <a:lstStyle/>
                  <a:p>
                    <a:r>
                      <a:rPr lang="en-US">
                        <a:noFill/>
                      </a:rPr>
                      <a:t> </a:t>
                    </a:r>
                  </a:p>
                </p:txBody>
              </p:sp>
            </mc:Fallback>
          </mc:AlternateContent>
        </p:grpSp>
      </p:grpSp>
      <p:grpSp>
        <p:nvGrpSpPr>
          <p:cNvPr id="17" name="Group 16">
            <a:extLst>
              <a:ext uri="{FF2B5EF4-FFF2-40B4-BE49-F238E27FC236}">
                <a16:creationId xmlns:a16="http://schemas.microsoft.com/office/drawing/2014/main" id="{C2F8D386-7501-A14B-BACB-DA05CC36B94B}"/>
              </a:ext>
            </a:extLst>
          </p:cNvPr>
          <p:cNvGrpSpPr/>
          <p:nvPr/>
        </p:nvGrpSpPr>
        <p:grpSpPr>
          <a:xfrm>
            <a:off x="5970211" y="2839217"/>
            <a:ext cx="4710652" cy="1928658"/>
            <a:chOff x="6897952" y="2312983"/>
            <a:chExt cx="6280869" cy="2571544"/>
          </a:xfrm>
        </p:grpSpPr>
        <p:grpSp>
          <p:nvGrpSpPr>
            <p:cNvPr id="18" name="Group 17">
              <a:extLst>
                <a:ext uri="{FF2B5EF4-FFF2-40B4-BE49-F238E27FC236}">
                  <a16:creationId xmlns:a16="http://schemas.microsoft.com/office/drawing/2014/main" id="{0CC12F4E-BEDA-7043-93F9-7D356E1DC96F}"/>
                </a:ext>
              </a:extLst>
            </p:cNvPr>
            <p:cNvGrpSpPr/>
            <p:nvPr/>
          </p:nvGrpSpPr>
          <p:grpSpPr>
            <a:xfrm>
              <a:off x="6897952" y="2360691"/>
              <a:ext cx="2495550" cy="2523836"/>
              <a:chOff x="7686675" y="2453621"/>
              <a:chExt cx="2495550" cy="2523836"/>
            </a:xfrm>
          </p:grpSpPr>
          <p:sp>
            <p:nvSpPr>
              <p:cNvPr id="22" name="Rectangle 21">
                <a:extLst>
                  <a:ext uri="{FF2B5EF4-FFF2-40B4-BE49-F238E27FC236}">
                    <a16:creationId xmlns:a16="http://schemas.microsoft.com/office/drawing/2014/main" id="{9E7E8F56-3EDF-8643-8BEB-8D655EB4ABAC}"/>
                  </a:ext>
                </a:extLst>
              </p:cNvPr>
              <p:cNvSpPr/>
              <p:nvPr/>
            </p:nvSpPr>
            <p:spPr>
              <a:xfrm>
                <a:off x="8620125" y="2453621"/>
                <a:ext cx="1562100" cy="569402"/>
              </a:xfrm>
              <a:prstGeom prst="rect">
                <a:avLst/>
              </a:prstGeom>
              <a:solidFill>
                <a:srgbClr val="002C77"/>
              </a:solidFill>
              <a:ln>
                <a:solidFill>
                  <a:srgbClr val="002C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Arial" panose="020B0604020202020204" pitchFamily="34" charset="0"/>
                    <a:cs typeface="Arial" panose="020B0604020202020204" pitchFamily="34" charset="0"/>
                  </a:rPr>
                  <a:t>Discrete</a:t>
                </a:r>
              </a:p>
            </p:txBody>
          </p:sp>
          <p:cxnSp>
            <p:nvCxnSpPr>
              <p:cNvPr id="23" name="Straight Connector 22">
                <a:extLst>
                  <a:ext uri="{FF2B5EF4-FFF2-40B4-BE49-F238E27FC236}">
                    <a16:creationId xmlns:a16="http://schemas.microsoft.com/office/drawing/2014/main" id="{7167BC51-0CD3-3B41-8437-E85E13D2C6E8}"/>
                  </a:ext>
                </a:extLst>
              </p:cNvPr>
              <p:cNvCxnSpPr>
                <a:cxnSpLocks/>
              </p:cNvCxnSpPr>
              <p:nvPr/>
            </p:nvCxnSpPr>
            <p:spPr>
              <a:xfrm flipH="1">
                <a:off x="7702550" y="2728796"/>
                <a:ext cx="3176" cy="197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3F2FA6-2F52-B344-B602-DD8D62E208C6}"/>
                  </a:ext>
                </a:extLst>
              </p:cNvPr>
              <p:cNvCxnSpPr>
                <a:cxnSpLocks/>
              </p:cNvCxnSpPr>
              <p:nvPr/>
            </p:nvCxnSpPr>
            <p:spPr>
              <a:xfrm flipH="1">
                <a:off x="7686675" y="2738321"/>
                <a:ext cx="914400" cy="1"/>
              </a:xfrm>
              <a:prstGeom prst="line">
                <a:avLst/>
              </a:prstGeom>
              <a:ln w="381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F2109CE-C489-2D40-818A-9EE218B01959}"/>
                  </a:ext>
                </a:extLst>
              </p:cNvPr>
              <p:cNvSpPr/>
              <p:nvPr/>
            </p:nvSpPr>
            <p:spPr>
              <a:xfrm>
                <a:off x="8620125" y="4408055"/>
                <a:ext cx="1562100" cy="569402"/>
              </a:xfrm>
              <a:prstGeom prst="rect">
                <a:avLst/>
              </a:prstGeom>
              <a:solidFill>
                <a:srgbClr val="002C77"/>
              </a:solidFill>
              <a:ln>
                <a:solidFill>
                  <a:srgbClr val="002C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Arial" panose="020B0604020202020204" pitchFamily="34" charset="0"/>
                    <a:cs typeface="Arial" panose="020B0604020202020204" pitchFamily="34" charset="0"/>
                  </a:rPr>
                  <a:t>Continuous</a:t>
                </a:r>
              </a:p>
            </p:txBody>
          </p:sp>
          <p:cxnSp>
            <p:nvCxnSpPr>
              <p:cNvPr id="26" name="Straight Connector 25">
                <a:extLst>
                  <a:ext uri="{FF2B5EF4-FFF2-40B4-BE49-F238E27FC236}">
                    <a16:creationId xmlns:a16="http://schemas.microsoft.com/office/drawing/2014/main" id="{DF99F6A6-E0BF-B841-A6F5-C1368BF545FE}"/>
                  </a:ext>
                </a:extLst>
              </p:cNvPr>
              <p:cNvCxnSpPr>
                <a:cxnSpLocks/>
              </p:cNvCxnSpPr>
              <p:nvPr/>
            </p:nvCxnSpPr>
            <p:spPr>
              <a:xfrm flipH="1">
                <a:off x="7686675" y="4692756"/>
                <a:ext cx="933452" cy="0"/>
              </a:xfrm>
              <a:prstGeom prst="line">
                <a:avLst/>
              </a:prstGeom>
              <a:ln w="381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pic>
          <p:nvPicPr>
            <p:cNvPr id="19" name="Picture 18" descr="A picture containing remote, controller, game, indoor&#10;&#10;Description automatically generated">
              <a:extLst>
                <a:ext uri="{FF2B5EF4-FFF2-40B4-BE49-F238E27FC236}">
                  <a16:creationId xmlns:a16="http://schemas.microsoft.com/office/drawing/2014/main" id="{8E54391C-1366-B542-A95B-BDA440B37A5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flipH="1">
              <a:off x="10208100" y="2994574"/>
              <a:ext cx="1023087" cy="673229"/>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A9A6074-1CAE-6241-A701-6AB244F75119}"/>
                    </a:ext>
                  </a:extLst>
                </p:cNvPr>
                <p:cNvSpPr txBox="1"/>
                <p:nvPr/>
              </p:nvSpPr>
              <p:spPr>
                <a:xfrm>
                  <a:off x="9522120" y="2312983"/>
                  <a:ext cx="3656701" cy="964367"/>
                </a:xfrm>
                <a:prstGeom prst="rect">
                  <a:avLst/>
                </a:prstGeom>
                <a:noFill/>
              </p:spPr>
              <p:txBody>
                <a:bodyPr wrap="square" rtlCol="0">
                  <a:spAutoFit/>
                </a:bodyPr>
                <a:lstStyle/>
                <a:p>
                  <a:r>
                    <a:rPr lang="en-US" sz="1350" dirty="0">
                      <a:cs typeface="Arial" panose="020B0604020202020204" pitchFamily="34" charset="0"/>
                    </a:rPr>
                    <a:t>Countable range</a:t>
                  </a:r>
                </a:p>
                <a:p>
                  <a:r>
                    <a:rPr lang="en-US" sz="1350" dirty="0">
                      <a:cs typeface="Arial" panose="020B0604020202020204" pitchFamily="34" charset="0"/>
                    </a:rPr>
                    <a:t>e.g., Roll of a die: </a:t>
                  </a:r>
                  <a14:m>
                    <m:oMath xmlns:m="http://schemas.openxmlformats.org/officeDocument/2006/math">
                      <m:r>
                        <a:rPr lang="en-US" sz="1400" i="1" dirty="0">
                          <a:latin typeface="Cambria Math" panose="02040503050406030204" pitchFamily="18" charset="0"/>
                          <a:ea typeface="ＭＳ Ｐゴシック"/>
                          <a:cs typeface="Arial"/>
                        </a:rPr>
                        <m:t>{1, 2, 3, 4, 5, 6}</m:t>
                      </m:r>
                    </m:oMath>
                  </a14:m>
                  <a:endParaRPr lang="en-US" sz="1400" dirty="0">
                    <a:cs typeface="Arial" panose="020B0604020202020204" pitchFamily="34" charset="0"/>
                  </a:endParaRPr>
                </a:p>
                <a:p>
                  <a:endParaRPr lang="en-US" sz="1350" dirty="0">
                    <a:cs typeface="Arial" panose="020B0604020202020204" pitchFamily="34" charset="0"/>
                  </a:endParaRPr>
                </a:p>
              </p:txBody>
            </p:sp>
          </mc:Choice>
          <mc:Fallback xmlns="">
            <p:sp>
              <p:nvSpPr>
                <p:cNvPr id="20" name="TextBox 19">
                  <a:extLst>
                    <a:ext uri="{FF2B5EF4-FFF2-40B4-BE49-F238E27FC236}">
                      <a16:creationId xmlns:a16="http://schemas.microsoft.com/office/drawing/2014/main" id="{9A9A6074-1CAE-6241-A701-6AB244F75119}"/>
                    </a:ext>
                  </a:extLst>
                </p:cNvPr>
                <p:cNvSpPr txBox="1">
                  <a:spLocks noRot="1" noChangeAspect="1" noMove="1" noResize="1" noEditPoints="1" noAdjustHandles="1" noChangeArrowheads="1" noChangeShapeType="1" noTextEdit="1"/>
                </p:cNvSpPr>
                <p:nvPr/>
              </p:nvSpPr>
              <p:spPr>
                <a:xfrm>
                  <a:off x="9522120" y="2312983"/>
                  <a:ext cx="3656701" cy="964367"/>
                </a:xfrm>
                <a:prstGeom prst="rect">
                  <a:avLst/>
                </a:prstGeom>
                <a:blipFill>
                  <a:blip r:embed="rId9"/>
                  <a:stretch>
                    <a:fillRect t="-172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BCCA894B-F33D-9E45-BE51-539CD40140BA}"/>
                </a:ext>
              </a:extLst>
            </p:cNvPr>
            <p:cNvSpPr txBox="1"/>
            <p:nvPr/>
          </p:nvSpPr>
          <p:spPr>
            <a:xfrm>
              <a:off x="9534847" y="4396710"/>
              <a:ext cx="2511515" cy="400109"/>
            </a:xfrm>
            <a:prstGeom prst="rect">
              <a:avLst/>
            </a:prstGeom>
            <a:noFill/>
          </p:spPr>
          <p:txBody>
            <a:bodyPr wrap="square" rtlCol="0">
              <a:spAutoFit/>
            </a:bodyPr>
            <a:lstStyle/>
            <a:p>
              <a:r>
                <a:rPr lang="en-US" sz="1350" dirty="0">
                  <a:cs typeface="Arial" panose="020B0604020202020204" pitchFamily="34" charset="0"/>
                </a:rPr>
                <a:t>Infinite range</a:t>
              </a:r>
            </a:p>
          </p:txBody>
        </p:sp>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5E4F031-A65C-0C45-8F5F-F13496C67A45}"/>
                  </a:ext>
                </a:extLst>
              </p:cNvPr>
              <p:cNvSpPr/>
              <p:nvPr/>
            </p:nvSpPr>
            <p:spPr>
              <a:xfrm>
                <a:off x="267110" y="5185201"/>
                <a:ext cx="8162556" cy="1323439"/>
              </a:xfrm>
              <a:prstGeom prst="rect">
                <a:avLst/>
              </a:prstGeom>
            </p:spPr>
            <p:txBody>
              <a:bodyPr wrap="none">
                <a:spAutoFit/>
              </a:bodyPr>
              <a:lstStyle/>
              <a:p>
                <a:r>
                  <a:rPr lang="en-US" sz="2000" dirty="0">
                    <a:ea typeface="ＭＳ Ｐゴシック"/>
                    <a:cs typeface="Arial" panose="020B0604020202020204" pitchFamily="34" charset="0"/>
                  </a:rPr>
                  <a:t>For the </a:t>
                </a:r>
                <a:r>
                  <a:rPr lang="en-US" sz="2000" i="1" dirty="0">
                    <a:ea typeface="ＭＳ Ｐゴシック"/>
                    <a:cs typeface="Arial" panose="020B0604020202020204" pitchFamily="34" charset="0"/>
                  </a:rPr>
                  <a:t>continuous</a:t>
                </a:r>
                <a:r>
                  <a:rPr lang="en-US" sz="2000" dirty="0">
                    <a:ea typeface="ＭＳ Ｐゴシック"/>
                    <a:cs typeface="Arial" panose="020B0604020202020204" pitchFamily="34" charset="0"/>
                  </a:rPr>
                  <a:t> random variable </a:t>
                </a:r>
                <a14:m>
                  <m:oMath xmlns:m="http://schemas.openxmlformats.org/officeDocument/2006/math">
                    <m:r>
                      <a:rPr lang="en-US" sz="2000" i="1" dirty="0" smtClean="0">
                        <a:latin typeface="Cambria Math" panose="02040503050406030204" pitchFamily="18" charset="0"/>
                        <a:ea typeface="ＭＳ Ｐゴシック"/>
                        <a:cs typeface="Arial" panose="020B0604020202020204" pitchFamily="34" charset="0"/>
                      </a:rPr>
                      <m:t>𝑥</m:t>
                    </m:r>
                  </m:oMath>
                </a14:m>
                <a:r>
                  <a:rPr lang="en-US" sz="2000" dirty="0">
                    <a:ea typeface="ＭＳ Ｐゴシック"/>
                    <a:cs typeface="Arial" panose="020B0604020202020204" pitchFamily="34" charset="0"/>
                  </a:rPr>
                  <a:t> we define the probability space:</a:t>
                </a:r>
              </a:p>
              <a:p>
                <a:endParaRPr lang="en-US" sz="2000" dirty="0">
                  <a:ea typeface="ＭＳ Ｐゴシック"/>
                  <a:cs typeface="Arial" panose="020B0604020202020204" pitchFamily="34" charset="0"/>
                </a:endParaRPr>
              </a:p>
              <a:p>
                <a:r>
                  <a:rPr lang="en-US" sz="2000" dirty="0">
                    <a:ea typeface="ＭＳ Ｐゴシック"/>
                    <a:cs typeface="Arial" panose="020B0604020202020204" pitchFamily="34" charset="0"/>
                  </a:rPr>
                  <a:t> </a:t>
                </a:r>
                <a14:m>
                  <m:oMath xmlns:m="http://schemas.openxmlformats.org/officeDocument/2006/math">
                    <m:d>
                      <m:dPr>
                        <m:begChr m:val="{"/>
                        <m:endChr m:val="}"/>
                        <m:ctrlPr>
                          <a:rPr lang="en-US" sz="2000" i="1" dirty="0">
                            <a:latin typeface="Cambria Math" panose="02040503050406030204" pitchFamily="18" charset="0"/>
                            <a:ea typeface="ＭＳ Ｐゴシック"/>
                            <a:cs typeface="Arial"/>
                          </a:rPr>
                        </m:ctrlPr>
                      </m:dPr>
                      <m:e>
                        <m:r>
                          <m:rPr>
                            <m:sty m:val="p"/>
                          </m:rPr>
                          <a:rPr lang="en-US" sz="2000" dirty="0">
                            <a:latin typeface="Cambria Math" panose="02040503050406030204" pitchFamily="18" charset="0"/>
                            <a:ea typeface="ＭＳ Ｐゴシック"/>
                            <a:cs typeface="Arial"/>
                          </a:rPr>
                          <m:t>Ω</m:t>
                        </m:r>
                        <m:r>
                          <a:rPr lang="en-US" sz="2000" dirty="0">
                            <a:latin typeface="Cambria Math" panose="02040503050406030204" pitchFamily="18" charset="0"/>
                            <a:ea typeface="ＭＳ Ｐゴシック"/>
                            <a:cs typeface="Arial"/>
                          </a:rPr>
                          <m:t>, </m:t>
                        </m:r>
                        <m:r>
                          <a:rPr lang="en-US" sz="2000" i="1" dirty="0">
                            <a:latin typeface="Cambria Math" panose="02040503050406030204" pitchFamily="18" charset="0"/>
                            <a:ea typeface="Cambria Math" panose="02040503050406030204" pitchFamily="18" charset="0"/>
                            <a:cs typeface="Arial"/>
                          </a:rPr>
                          <m:t>ℬ</m:t>
                        </m:r>
                        <m:r>
                          <a:rPr lang="en-US" sz="2000" i="1" dirty="0">
                            <a:latin typeface="Cambria Math" panose="02040503050406030204" pitchFamily="18" charset="0"/>
                            <a:ea typeface="Cambria Math" panose="02040503050406030204" pitchFamily="18" charset="0"/>
                            <a:cs typeface="Arial"/>
                          </a:rPr>
                          <m:t>, </m:t>
                        </m:r>
                        <m:r>
                          <a:rPr lang="en-US" sz="2000" i="1" dirty="0">
                            <a:latin typeface="Cambria Math" panose="02040503050406030204" pitchFamily="18" charset="0"/>
                            <a:ea typeface="Cambria Math" panose="02040503050406030204" pitchFamily="18" charset="0"/>
                            <a:cs typeface="Arial"/>
                          </a:rPr>
                          <m:t>𝑃</m:t>
                        </m:r>
                      </m:e>
                    </m:d>
                    <m:r>
                      <a:rPr lang="en-US" sz="2000" i="1" dirty="0">
                        <a:latin typeface="Cambria Math" panose="02040503050406030204" pitchFamily="18" charset="0"/>
                        <a:ea typeface="Cambria Math" panose="02040503050406030204" pitchFamily="18" charset="0"/>
                        <a:cs typeface="Arial"/>
                      </a:rPr>
                      <m:t>→</m:t>
                    </m:r>
                    <m:d>
                      <m:dPr>
                        <m:begChr m:val="{"/>
                        <m:endChr m:val="}"/>
                        <m:ctrlPr>
                          <a:rPr lang="en-US" sz="2000" i="1" dirty="0">
                            <a:latin typeface="Cambria Math" panose="02040503050406030204" pitchFamily="18" charset="0"/>
                            <a:ea typeface="ＭＳ Ｐゴシック"/>
                            <a:cs typeface="Arial"/>
                          </a:rPr>
                        </m:ctrlPr>
                      </m:dPr>
                      <m:e>
                        <m:r>
                          <a:rPr lang="en-US" sz="2000" i="1" dirty="0">
                            <a:latin typeface="Cambria Math" panose="02040503050406030204" pitchFamily="18" charset="0"/>
                            <a:ea typeface="Cambria Math" panose="02040503050406030204" pitchFamily="18" charset="0"/>
                            <a:cs typeface="Arial"/>
                          </a:rPr>
                          <m:t>ℝ</m:t>
                        </m:r>
                        <m:r>
                          <a:rPr lang="en-US" sz="2000" dirty="0">
                            <a:latin typeface="Cambria Math" panose="02040503050406030204" pitchFamily="18" charset="0"/>
                            <a:ea typeface="ＭＳ Ｐゴシック"/>
                            <a:cs typeface="Arial"/>
                          </a:rPr>
                          <m:t>, </m:t>
                        </m:r>
                        <m:r>
                          <a:rPr lang="en-US" sz="2000" i="1" dirty="0">
                            <a:latin typeface="Cambria Math" panose="02040503050406030204" pitchFamily="18" charset="0"/>
                            <a:ea typeface="Cambria Math" panose="02040503050406030204" pitchFamily="18" charset="0"/>
                            <a:cs typeface="Arial"/>
                          </a:rPr>
                          <m:t>ℬ</m:t>
                        </m:r>
                        <m:d>
                          <m:dPr>
                            <m:ctrlPr>
                              <a:rPr lang="en-US" sz="2000" i="1" dirty="0">
                                <a:latin typeface="Cambria Math" panose="02040503050406030204" pitchFamily="18" charset="0"/>
                                <a:ea typeface="Cambria Math" panose="02040503050406030204" pitchFamily="18" charset="0"/>
                                <a:cs typeface="Arial"/>
                              </a:rPr>
                            </m:ctrlPr>
                          </m:dPr>
                          <m:e>
                            <m:r>
                              <a:rPr lang="en-US" sz="2000" i="1" dirty="0">
                                <a:latin typeface="Cambria Math" panose="02040503050406030204" pitchFamily="18" charset="0"/>
                                <a:ea typeface="Cambria Math" panose="02040503050406030204" pitchFamily="18" charset="0"/>
                                <a:cs typeface="Arial"/>
                              </a:rPr>
                              <m:t>ℝ</m:t>
                            </m:r>
                          </m:e>
                        </m:d>
                        <m:r>
                          <a:rPr lang="en-US" sz="2000" i="1" dirty="0">
                            <a:latin typeface="Cambria Math" panose="02040503050406030204" pitchFamily="18" charset="0"/>
                            <a:ea typeface="Cambria Math" panose="02040503050406030204" pitchFamily="18" charset="0"/>
                            <a:cs typeface="Arial"/>
                          </a:rPr>
                          <m:t>, </m:t>
                        </m:r>
                        <m:sSub>
                          <m:sSubPr>
                            <m:ctrlPr>
                              <a:rPr lang="en-US" sz="2000" i="1" dirty="0">
                                <a:latin typeface="Cambria Math" panose="02040503050406030204" pitchFamily="18" charset="0"/>
                                <a:ea typeface="Cambria Math" panose="02040503050406030204" pitchFamily="18" charset="0"/>
                                <a:cs typeface="Arial"/>
                              </a:rPr>
                            </m:ctrlPr>
                          </m:sSubPr>
                          <m:e>
                            <m:r>
                              <a:rPr lang="en-US" sz="2000" i="1" dirty="0">
                                <a:latin typeface="Cambria Math" panose="02040503050406030204" pitchFamily="18" charset="0"/>
                                <a:ea typeface="Cambria Math" panose="02040503050406030204" pitchFamily="18" charset="0"/>
                                <a:cs typeface="Arial"/>
                              </a:rPr>
                              <m:t>𝑃</m:t>
                            </m:r>
                          </m:e>
                          <m:sub>
                            <m:r>
                              <a:rPr lang="en-US" sz="2000" i="1" dirty="0">
                                <a:latin typeface="Cambria Math" panose="02040503050406030204" pitchFamily="18" charset="0"/>
                                <a:ea typeface="Cambria Math" panose="02040503050406030204" pitchFamily="18" charset="0"/>
                                <a:cs typeface="Arial"/>
                              </a:rPr>
                              <m:t>𝑥</m:t>
                            </m:r>
                          </m:sub>
                        </m:sSub>
                      </m:e>
                    </m:d>
                  </m:oMath>
                </a14:m>
                <a:r>
                  <a:rPr lang="en-US" sz="2000" dirty="0">
                    <a:ea typeface="ＭＳ Ｐゴシック"/>
                    <a:cs typeface="Arial" panose="020B0604020202020204" pitchFamily="34" charset="0"/>
                  </a:rPr>
                  <a:t>	   where	    </a:t>
                </a:r>
                <a14:m>
                  <m:oMath xmlns:m="http://schemas.openxmlformats.org/officeDocument/2006/math">
                    <m:sSub>
                      <m:sSubPr>
                        <m:ctrlPr>
                          <a:rPr lang="en-US" sz="2000" i="1">
                            <a:latin typeface="Cambria Math" panose="02040503050406030204" pitchFamily="18" charset="0"/>
                            <a:ea typeface="ＭＳ Ｐゴシック"/>
                            <a:cs typeface="Arial" panose="020B0604020202020204" pitchFamily="34" charset="0"/>
                          </a:rPr>
                        </m:ctrlPr>
                      </m:sSubPr>
                      <m:e>
                        <m:r>
                          <a:rPr lang="en-US" sz="2000" i="1">
                            <a:latin typeface="Cambria Math" panose="02040503050406030204" pitchFamily="18" charset="0"/>
                            <a:ea typeface="ＭＳ Ｐゴシック"/>
                            <a:cs typeface="Arial" panose="020B0604020202020204" pitchFamily="34" charset="0"/>
                          </a:rPr>
                          <m:t>𝑃</m:t>
                        </m:r>
                      </m:e>
                      <m:sub>
                        <m:r>
                          <a:rPr lang="en-US" sz="2000" i="1">
                            <a:latin typeface="Cambria Math" panose="02040503050406030204" pitchFamily="18" charset="0"/>
                            <a:ea typeface="ＭＳ Ｐゴシック"/>
                            <a:cs typeface="Arial" panose="020B0604020202020204" pitchFamily="34" charset="0"/>
                          </a:rPr>
                          <m:t>𝑥</m:t>
                        </m:r>
                      </m:sub>
                    </m:sSub>
                    <m:d>
                      <m:dPr>
                        <m:ctrlPr>
                          <a:rPr lang="en-US" sz="2000" i="1">
                            <a:latin typeface="Cambria Math" panose="02040503050406030204" pitchFamily="18" charset="0"/>
                            <a:ea typeface="ＭＳ Ｐゴシック"/>
                            <a:cs typeface="Arial" panose="020B0604020202020204" pitchFamily="34" charset="0"/>
                          </a:rPr>
                        </m:ctrlPr>
                      </m:dPr>
                      <m:e>
                        <m:r>
                          <a:rPr lang="en-US" sz="2000" i="1">
                            <a:latin typeface="Cambria Math" panose="02040503050406030204" pitchFamily="18" charset="0"/>
                            <a:ea typeface="ＭＳ Ｐゴシック"/>
                            <a:cs typeface="Arial" panose="020B0604020202020204" pitchFamily="34" charset="0"/>
                          </a:rPr>
                          <m:t>𝐴</m:t>
                        </m:r>
                      </m:e>
                    </m:d>
                    <m:r>
                      <a:rPr lang="en-US" sz="2000" i="1">
                        <a:latin typeface="Cambria Math" panose="02040503050406030204" pitchFamily="18" charset="0"/>
                        <a:ea typeface="ＭＳ Ｐゴシック"/>
                        <a:cs typeface="Arial" panose="020B0604020202020204" pitchFamily="34" charset="0"/>
                      </a:rPr>
                      <m:t>=</m:t>
                    </m:r>
                  </m:oMath>
                </a14:m>
                <a:r>
                  <a:rPr lang="en-US" sz="2000" dirty="0">
                    <a:ea typeface="ＭＳ Ｐゴシック"/>
                    <a:cs typeface="Arial" panose="020B0604020202020204" pitchFamily="34" charset="0"/>
                  </a:rPr>
                  <a:t> </a:t>
                </a:r>
                <a14:m>
                  <m:oMath xmlns:m="http://schemas.openxmlformats.org/officeDocument/2006/math">
                    <m:sSub>
                      <m:sSubPr>
                        <m:ctrlPr>
                          <a:rPr lang="en-US" sz="2000" i="1">
                            <a:latin typeface="Cambria Math" panose="02040503050406030204" pitchFamily="18" charset="0"/>
                            <a:ea typeface="ＭＳ Ｐゴシック"/>
                            <a:cs typeface="Arial" panose="020B0604020202020204" pitchFamily="34" charset="0"/>
                          </a:rPr>
                        </m:ctrlPr>
                      </m:sSubPr>
                      <m:e>
                        <m:r>
                          <a:rPr lang="en-US" sz="2000" i="1">
                            <a:latin typeface="Cambria Math" panose="02040503050406030204" pitchFamily="18" charset="0"/>
                            <a:ea typeface="ＭＳ Ｐゴシック"/>
                            <a:cs typeface="Arial" panose="020B0604020202020204" pitchFamily="34" charset="0"/>
                          </a:rPr>
                          <m:t>𝑃</m:t>
                        </m:r>
                      </m:e>
                      <m:sub>
                        <m:r>
                          <a:rPr lang="el-GR" sz="2000" i="1">
                            <a:latin typeface="Cambria Math" panose="02040503050406030204" pitchFamily="18" charset="0"/>
                            <a:ea typeface="ＭＳ Ｐゴシック"/>
                            <a:cs typeface="Arial" panose="020B0604020202020204" pitchFamily="34" charset="0"/>
                          </a:rPr>
                          <m:t>𝜔</m:t>
                        </m:r>
                      </m:sub>
                    </m:sSub>
                    <m:d>
                      <m:dPr>
                        <m:ctrlPr>
                          <a:rPr lang="en-US" sz="2000" i="1">
                            <a:latin typeface="Cambria Math" panose="02040503050406030204" pitchFamily="18" charset="0"/>
                            <a:ea typeface="ＭＳ Ｐゴシック"/>
                            <a:cs typeface="Arial" panose="020B0604020202020204" pitchFamily="34" charset="0"/>
                          </a:rPr>
                        </m:ctrlPr>
                      </m:dPr>
                      <m:e>
                        <m:r>
                          <a:rPr lang="el-GR" sz="2000" i="1">
                            <a:latin typeface="Cambria Math" panose="02040503050406030204" pitchFamily="18" charset="0"/>
                            <a:ea typeface="ＭＳ Ｐゴシック"/>
                            <a:cs typeface="Arial" panose="020B0604020202020204" pitchFamily="34" charset="0"/>
                          </a:rPr>
                          <m:t>𝜔</m:t>
                        </m:r>
                        <m:r>
                          <a:rPr lang="el-GR" sz="20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2000">
                            <a:latin typeface="Cambria Math" panose="02040503050406030204" pitchFamily="18" charset="0"/>
                            <a:ea typeface="Cambria Math" panose="02040503050406030204" pitchFamily="18" charset="0"/>
                            <a:cs typeface="Arial" panose="020B0604020202020204" pitchFamily="34" charset="0"/>
                          </a:rPr>
                          <m:t>Ω</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𝑥</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l-GR" sz="2000" i="1">
                            <a:latin typeface="Cambria Math" panose="02040503050406030204" pitchFamily="18" charset="0"/>
                            <a:ea typeface="ＭＳ Ｐゴシック"/>
                            <a:cs typeface="Arial" panose="020B0604020202020204" pitchFamily="34" charset="0"/>
                          </a:rPr>
                          <m:t>𝜔</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𝐴</m:t>
                        </m:r>
                      </m:e>
                    </m:d>
                  </m:oMath>
                </a14:m>
                <a:endParaRPr lang="en-US" sz="2000" dirty="0">
                  <a:ea typeface="ＭＳ Ｐゴシック"/>
                  <a:cs typeface="Arial" panose="020B0604020202020204" pitchFamily="34" charset="0"/>
                </a:endParaRPr>
              </a:p>
              <a:p>
                <a:endParaRPr lang="en-US" sz="2000" dirty="0">
                  <a:ea typeface="ＭＳ Ｐゴシック"/>
                  <a:cs typeface="Arial" panose="020B0604020202020204" pitchFamily="34" charset="0"/>
                </a:endParaRPr>
              </a:p>
            </p:txBody>
          </p:sp>
        </mc:Choice>
        <mc:Fallback xmlns="">
          <p:sp>
            <p:nvSpPr>
              <p:cNvPr id="27" name="Rectangle 26">
                <a:extLst>
                  <a:ext uri="{FF2B5EF4-FFF2-40B4-BE49-F238E27FC236}">
                    <a16:creationId xmlns:a16="http://schemas.microsoft.com/office/drawing/2014/main" id="{E5E4F031-A65C-0C45-8F5F-F13496C67A45}"/>
                  </a:ext>
                </a:extLst>
              </p:cNvPr>
              <p:cNvSpPr>
                <a:spLocks noRot="1" noChangeAspect="1" noMove="1" noResize="1" noEditPoints="1" noAdjustHandles="1" noChangeArrowheads="1" noChangeShapeType="1" noTextEdit="1"/>
              </p:cNvSpPr>
              <p:nvPr/>
            </p:nvSpPr>
            <p:spPr>
              <a:xfrm>
                <a:off x="267110" y="5185201"/>
                <a:ext cx="8162556" cy="1323439"/>
              </a:xfrm>
              <a:prstGeom prst="rect">
                <a:avLst/>
              </a:prstGeom>
              <a:blipFill>
                <a:blip r:embed="rId10"/>
                <a:stretch>
                  <a:fillRect l="-933" t="-2857"/>
                </a:stretch>
              </a:blipFill>
            </p:spPr>
            <p:txBody>
              <a:bodyPr/>
              <a:lstStyle/>
              <a:p>
                <a:r>
                  <a:rPr lang="en-US">
                    <a:noFill/>
                  </a:rPr>
                  <a:t> </a:t>
                </a:r>
              </a:p>
            </p:txBody>
          </p:sp>
        </mc:Fallback>
      </mc:AlternateContent>
    </p:spTree>
    <p:extLst>
      <p:ext uri="{BB962C8B-B14F-4D97-AF65-F5344CB8AC3E}">
        <p14:creationId xmlns:p14="http://schemas.microsoft.com/office/powerpoint/2010/main" val="2265512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dirty="0">
                <a:latin typeface="Arial" panose="020B0604020202020204" pitchFamily="34" charset="0"/>
              </a:rPr>
              <a:t>Random variables</a:t>
            </a:r>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11</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For a random variable (discrete and continuous) </a:t>
                </a:r>
                <a14:m>
                  <m:oMath xmlns:m="http://schemas.openxmlformats.org/officeDocument/2006/math">
                    <m:r>
                      <a:rPr lang="en-US" sz="2000" i="1" dirty="0" smtClean="0">
                        <a:latin typeface="Cambria Math" panose="02040503050406030204" pitchFamily="18" charset="0"/>
                        <a:cs typeface="Arial" panose="020B0604020202020204" pitchFamily="34" charset="0"/>
                      </a:rPr>
                      <m:t>𝑋</m:t>
                    </m:r>
                  </m:oMath>
                </a14:m>
                <a:r>
                  <a:rPr lang="en-US" sz="2000" dirty="0">
                    <a:cs typeface="Arial" panose="020B0604020202020204" pitchFamily="34" charset="0"/>
                  </a:rPr>
                  <a:t> on a probability space we define its cumulative distribution function </a:t>
                </a:r>
                <a14:m>
                  <m:oMath xmlns:m="http://schemas.openxmlformats.org/officeDocument/2006/math">
                    <m:sSub>
                      <m:sSubPr>
                        <m:ctrlPr>
                          <a:rPr lang="en-US" sz="2000" i="1">
                            <a:latin typeface="Cambria Math" panose="02040503050406030204" pitchFamily="18" charset="0"/>
                            <a:ea typeface="ＭＳ Ｐゴシック"/>
                            <a:cs typeface="Arial" panose="020B0604020202020204" pitchFamily="34" charset="0"/>
                          </a:rPr>
                        </m:ctrlPr>
                      </m:sSubPr>
                      <m:e>
                        <m:r>
                          <a:rPr lang="en-US" sz="2000" i="1">
                            <a:latin typeface="Cambria Math" panose="02040503050406030204" pitchFamily="18" charset="0"/>
                            <a:ea typeface="ＭＳ Ｐゴシック"/>
                            <a:cs typeface="Arial" panose="020B0604020202020204" pitchFamily="34" charset="0"/>
                          </a:rPr>
                          <m:t>𝐹</m:t>
                        </m:r>
                      </m:e>
                      <m:sub>
                        <m:r>
                          <a:rPr lang="en-US" sz="2000" i="1">
                            <a:latin typeface="Cambria Math" panose="02040503050406030204" pitchFamily="18" charset="0"/>
                            <a:ea typeface="ＭＳ Ｐゴシック"/>
                            <a:cs typeface="Arial" panose="020B0604020202020204" pitchFamily="34" charset="0"/>
                          </a:rPr>
                          <m:t>𝑋</m:t>
                        </m:r>
                      </m:sub>
                    </m:sSub>
                    <m:r>
                      <a:rPr lang="en-US" sz="2000" b="0" i="1" smtClean="0">
                        <a:latin typeface="Cambria Math" panose="02040503050406030204" pitchFamily="18" charset="0"/>
                        <a:ea typeface="ＭＳ Ｐゴシック"/>
                        <a:cs typeface="Arial" panose="020B0604020202020204" pitchFamily="34" charset="0"/>
                      </a:rPr>
                      <m:t>:</m:t>
                    </m:r>
                    <m:r>
                      <a:rPr lang="en-US" sz="2000" i="1" dirty="0">
                        <a:latin typeface="Cambria Math" panose="02040503050406030204" pitchFamily="18" charset="0"/>
                        <a:ea typeface="Cambria Math" panose="02040503050406030204" pitchFamily="18" charset="0"/>
                        <a:cs typeface="Arial"/>
                      </a:rPr>
                      <m:t>ℝ</m:t>
                    </m:r>
                    <m:r>
                      <a:rPr lang="en-US" sz="200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[0, 1]</m:t>
                    </m:r>
                  </m:oMath>
                </a14:m>
                <a:r>
                  <a:rPr lang="en-US" sz="2000" dirty="0">
                    <a:cs typeface="Arial" panose="020B0604020202020204" pitchFamily="34" charset="0"/>
                  </a:rPr>
                  <a:t> as:</a:t>
                </a: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707886"/>
              </a:xfrm>
              <a:prstGeom prst="rect">
                <a:avLst/>
              </a:prstGeom>
              <a:blipFill>
                <a:blip r:embed="rId3"/>
                <a:stretch>
                  <a:fillRect l="-639" t="-5263" b="-1403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Cumulative distribution function (cdf)</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18F3AD8-55BF-1B4A-AAFA-2BE1A628504E}"/>
                  </a:ext>
                </a:extLst>
              </p:cNvPr>
              <p:cNvSpPr/>
              <p:nvPr/>
            </p:nvSpPr>
            <p:spPr>
              <a:xfrm>
                <a:off x="3447320" y="2863806"/>
                <a:ext cx="3645934" cy="400110"/>
              </a:xfrm>
              <a:prstGeom prst="rect">
                <a:avLst/>
              </a:prstGeom>
            </p:spPr>
            <p:txBody>
              <a:bodyPr wrap="none">
                <a:spAutoFit/>
              </a:bodyPr>
              <a:lstStyle/>
              <a:p>
                <a14:m>
                  <m:oMath xmlns:m="http://schemas.openxmlformats.org/officeDocument/2006/math">
                    <m:sSub>
                      <m:sSubPr>
                        <m:ctrlPr>
                          <a:rPr lang="en-US" sz="2000" i="1" smtClean="0">
                            <a:latin typeface="Cambria Math" panose="02040503050406030204" pitchFamily="18" charset="0"/>
                            <a:ea typeface="ＭＳ Ｐゴシック"/>
                            <a:cs typeface="Arial" panose="020B0604020202020204" pitchFamily="34" charset="0"/>
                          </a:rPr>
                        </m:ctrlPr>
                      </m:sSubPr>
                      <m:e>
                        <m:r>
                          <a:rPr lang="en-US" sz="2000" b="0" i="1" smtClean="0">
                            <a:latin typeface="Cambria Math" panose="02040503050406030204" pitchFamily="18" charset="0"/>
                            <a:ea typeface="ＭＳ Ｐゴシック"/>
                            <a:cs typeface="Arial" panose="020B0604020202020204" pitchFamily="34" charset="0"/>
                          </a:rPr>
                          <m:t>𝐹</m:t>
                        </m:r>
                      </m:e>
                      <m:sub>
                        <m:r>
                          <a:rPr lang="en-US" sz="2000" b="0" i="1" smtClean="0">
                            <a:latin typeface="Cambria Math" panose="02040503050406030204" pitchFamily="18" charset="0"/>
                            <a:ea typeface="ＭＳ Ｐゴシック"/>
                            <a:cs typeface="Arial" panose="020B0604020202020204" pitchFamily="34" charset="0"/>
                          </a:rPr>
                          <m:t>𝑋</m:t>
                        </m:r>
                      </m:sub>
                    </m:sSub>
                    <m:d>
                      <m:dPr>
                        <m:ctrlPr>
                          <a:rPr lang="en-US" sz="2000" i="1">
                            <a:latin typeface="Cambria Math" panose="02040503050406030204" pitchFamily="18" charset="0"/>
                            <a:ea typeface="ＭＳ Ｐゴシック"/>
                            <a:cs typeface="Arial" panose="020B0604020202020204" pitchFamily="34" charset="0"/>
                          </a:rPr>
                        </m:ctrlPr>
                      </m:dPr>
                      <m:e>
                        <m:r>
                          <a:rPr lang="en-US" sz="2000" b="0" i="1" smtClean="0">
                            <a:latin typeface="Cambria Math" panose="02040503050406030204" pitchFamily="18" charset="0"/>
                            <a:ea typeface="ＭＳ Ｐゴシック"/>
                            <a:cs typeface="Arial" panose="020B0604020202020204" pitchFamily="34" charset="0"/>
                          </a:rPr>
                          <m:t>𝑥</m:t>
                        </m:r>
                      </m:e>
                    </m:d>
                    <m:r>
                      <a:rPr lang="en-US" sz="200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ＭＳ Ｐゴシック"/>
                    <a:cs typeface="Arial" panose="020B0604020202020204" pitchFamily="34" charset="0"/>
                  </a:rPr>
                  <a:t> </a:t>
                </a:r>
                <a14:m>
                  <m:oMath xmlns:m="http://schemas.openxmlformats.org/officeDocument/2006/math">
                    <m:r>
                      <a:rPr lang="en-US" sz="2000" i="1" smtClean="0">
                        <a:latin typeface="Cambria Math" panose="02040503050406030204" pitchFamily="18" charset="0"/>
                        <a:ea typeface="ＭＳ Ｐゴシック"/>
                        <a:cs typeface="Arial" panose="020B0604020202020204" pitchFamily="34" charset="0"/>
                      </a:rPr>
                      <m:t>𝑃</m:t>
                    </m:r>
                    <m:r>
                      <a:rPr lang="en-US" sz="2000" b="0" i="1" smtClean="0">
                        <a:latin typeface="Cambria Math" panose="02040503050406030204" pitchFamily="18" charset="0"/>
                        <a:ea typeface="ＭＳ Ｐゴシック"/>
                        <a:cs typeface="Arial" panose="020B0604020202020204" pitchFamily="34" charset="0"/>
                      </a:rPr>
                      <m:t>(</m:t>
                    </m:r>
                    <m:r>
                      <a:rPr lang="en-US" sz="2000" b="0" i="1" smtClean="0">
                        <a:latin typeface="Cambria Math" panose="02040503050406030204" pitchFamily="18" charset="0"/>
                        <a:ea typeface="ＭＳ Ｐゴシック"/>
                        <a:cs typeface="Arial" panose="020B0604020202020204" pitchFamily="34" charset="0"/>
                      </a:rPr>
                      <m:t>𝑋</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𝑥</m:t>
                    </m:r>
                    <m:r>
                      <a:rPr lang="en-US" sz="2000" b="0" i="1" smtClean="0">
                        <a:latin typeface="Cambria Math" panose="02040503050406030204" pitchFamily="18" charset="0"/>
                        <a:ea typeface="ＭＳ Ｐゴシック"/>
                        <a:cs typeface="Arial" panose="020B0604020202020204" pitchFamily="34" charset="0"/>
                      </a:rPr>
                      <m:t>)</m:t>
                    </m:r>
                  </m:oMath>
                </a14:m>
                <a:r>
                  <a:rPr lang="en-US" sz="2000" dirty="0"/>
                  <a:t>, for all </a:t>
                </a:r>
                <a14:m>
                  <m:oMath xmlns:m="http://schemas.openxmlformats.org/officeDocument/2006/math">
                    <m:r>
                      <a:rPr lang="en-US" sz="200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cs typeface="Arial"/>
                      </a:rPr>
                      <m:t>ℝ</m:t>
                    </m:r>
                  </m:oMath>
                </a14:m>
                <a:endParaRPr lang="en-US" sz="2000" dirty="0"/>
              </a:p>
            </p:txBody>
          </p:sp>
        </mc:Choice>
        <mc:Fallback xmlns="">
          <p:sp>
            <p:nvSpPr>
              <p:cNvPr id="4" name="Rectangle 3">
                <a:extLst>
                  <a:ext uri="{FF2B5EF4-FFF2-40B4-BE49-F238E27FC236}">
                    <a16:creationId xmlns:a16="http://schemas.microsoft.com/office/drawing/2014/main" id="{D18F3AD8-55BF-1B4A-AAFA-2BE1A628504E}"/>
                  </a:ext>
                </a:extLst>
              </p:cNvPr>
              <p:cNvSpPr>
                <a:spLocks noRot="1" noChangeAspect="1" noMove="1" noResize="1" noEditPoints="1" noAdjustHandles="1" noChangeArrowheads="1" noChangeShapeType="1" noTextEdit="1"/>
              </p:cNvSpPr>
              <p:nvPr/>
            </p:nvSpPr>
            <p:spPr>
              <a:xfrm>
                <a:off x="3447320" y="2863806"/>
                <a:ext cx="3645934" cy="400110"/>
              </a:xfrm>
              <a:prstGeom prst="rect">
                <a:avLst/>
              </a:prstGeom>
              <a:blipFill>
                <a:blip r:embed="rId4"/>
                <a:stretch>
                  <a:fillRect t="-9375" b="-28125"/>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78C51D77-DF6D-2C49-A826-0D11B8310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705" y="2945627"/>
            <a:ext cx="4150394" cy="3320315"/>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B264CF6-B430-4B4A-87AF-33436A5B6DF8}"/>
                  </a:ext>
                </a:extLst>
              </p:cNvPr>
              <p:cNvSpPr txBox="1"/>
              <p:nvPr/>
            </p:nvSpPr>
            <p:spPr>
              <a:xfrm>
                <a:off x="382832" y="3618614"/>
                <a:ext cx="4563219" cy="2647328"/>
              </a:xfrm>
              <a:prstGeom prst="rect">
                <a:avLst/>
              </a:prstGeom>
              <a:noFill/>
            </p:spPr>
            <p:txBody>
              <a:bodyPr wrap="square" rtlCol="0">
                <a:spAutoFit/>
              </a:bodyPr>
              <a:lstStyle/>
              <a:p>
                <a:r>
                  <a:rPr lang="en-US" sz="2000" b="1" dirty="0">
                    <a:solidFill>
                      <a:srgbClr val="0432FF"/>
                    </a:solidFill>
                    <a:cs typeface="Arial" panose="020B0604020202020204" pitchFamily="34" charset="0"/>
                  </a:rPr>
                  <a:t>Properties</a:t>
                </a:r>
              </a:p>
              <a:p>
                <a:endParaRPr lang="en-US" sz="2000" dirty="0">
                  <a:cs typeface="Arial" panose="020B0604020202020204" pitchFamily="34" charset="0"/>
                </a:endParaRPr>
              </a:p>
              <a:p>
                <a:pPr marL="285750" indent="-285750">
                  <a:buFont typeface="Arial" panose="020B0604020202020204" pitchFamily="34" charset="0"/>
                  <a:buChar char="•"/>
                </a:pPr>
                <a14:m>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func>
                    <m:r>
                      <a:rPr lang="en-US" sz="2000" i="1">
                        <a:latin typeface="Cambria Math" panose="02040503050406030204" pitchFamily="18" charset="0"/>
                      </a:rPr>
                      <m:t>=1</m:t>
                    </m:r>
                  </m:oMath>
                </a14:m>
                <a:r>
                  <a:rPr lang="en-US" sz="2000" dirty="0"/>
                  <a:t>, </a:t>
                </a:r>
                <a14:m>
                  <m:oMath xmlns:m="http://schemas.openxmlformats.org/officeDocument/2006/math">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lim>
                        </m:limLow>
                      </m:fName>
                      <m:e>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func>
                    <m:r>
                      <a:rPr lang="en-US" sz="2000" i="1">
                        <a:latin typeface="Cambria Math" panose="02040503050406030204" pitchFamily="18" charset="0"/>
                      </a:rPr>
                      <m:t>=</m:t>
                    </m:r>
                    <m:r>
                      <a:rPr lang="en-US" sz="2000" b="0" i="1" smtClean="0">
                        <a:latin typeface="Cambria Math" panose="02040503050406030204" pitchFamily="18" charset="0"/>
                      </a:rPr>
                      <m:t>0</m:t>
                    </m:r>
                  </m:oMath>
                </a14:m>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non decreasing:</a:t>
                </a:r>
                <a:endParaRPr lang="en-US" sz="2000" dirty="0">
                  <a:latin typeface="Cambria Math" panose="02040503050406030204" pitchFamily="18" charset="0"/>
                </a:endParaRPr>
              </a:p>
              <a:p>
                <a:r>
                  <a:rPr lang="en-US" sz="2000" dirty="0"/>
                  <a:t>	</a:t>
                </a:r>
                <a14:m>
                  <m:oMath xmlns:m="http://schemas.openxmlformats.org/officeDocument/2006/math">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𝑎</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𝑏</m:t>
                    </m:r>
                    <m:r>
                      <a:rPr lang="en-US" sz="2000" i="1">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then</m:t>
                    </m:r>
                    <m:sSub>
                      <m:sSubPr>
                        <m:ctrlPr>
                          <a:rPr lang="en-US" sz="2000" i="1">
                            <a:latin typeface="Cambria Math" panose="02040503050406030204" pitchFamily="18" charset="0"/>
                          </a:rPr>
                        </m:ctrlPr>
                      </m:sSubPr>
                      <m:e>
                        <m:r>
                          <a:rPr lang="en-US" sz="2000" i="1">
                            <a:latin typeface="Cambria Math" panose="02040503050406030204" pitchFamily="18" charset="0"/>
                          </a:rPr>
                          <m:t>   </m:t>
                        </m:r>
                        <m:r>
                          <a:rPr lang="en-US" sz="2000" i="1">
                            <a:latin typeface="Cambria Math" panose="02040503050406030204" pitchFamily="18" charset="0"/>
                          </a:rPr>
                          <m:t>𝐹</m:t>
                        </m:r>
                      </m:e>
                      <m:sub>
                        <m:r>
                          <a:rPr lang="en-US" sz="2000" i="1">
                            <a:latin typeface="Cambria Math" panose="02040503050406030204" pitchFamily="18" charset="0"/>
                          </a:rPr>
                          <m:t>𝑋</m:t>
                        </m:r>
                      </m:sub>
                    </m:sSub>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oMath>
                </a14:m>
                <a:r>
                  <a:rPr lang="en-US" sz="2000" dirty="0"/>
                  <a:t> )</a:t>
                </a:r>
              </a:p>
              <a:p>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ea typeface="Cambria Math" panose="02040503050406030204" pitchFamily="18" charset="0"/>
                      </a:rPr>
                      <m:t>𝑃</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𝑏</m:t>
                        </m:r>
                      </m:e>
                    </m:d>
                    <m:r>
                      <a:rPr lang="en-US" sz="2000" i="1">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m:t>
                        </m:r>
                      </m:sub>
                    </m:sSub>
                    <m:d>
                      <m:dPr>
                        <m:ctrlPr>
                          <a:rPr lang="en-US" sz="2000" i="1">
                            <a:latin typeface="Cambria Math" panose="02040503050406030204" pitchFamily="18" charset="0"/>
                          </a:rPr>
                        </m:ctrlPr>
                      </m:dPr>
                      <m:e>
                        <m:r>
                          <a:rPr lang="en-US" sz="2000" i="1">
                            <a:latin typeface="Cambria Math" panose="02040503050406030204" pitchFamily="18" charset="0"/>
                          </a:rPr>
                          <m:t>𝑏</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m:t>
                        </m:r>
                      </m:sub>
                    </m:sSub>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oMath>
                </a14:m>
                <a:endParaRPr lang="en-US" sz="2000" dirty="0"/>
              </a:p>
            </p:txBody>
          </p:sp>
        </mc:Choice>
        <mc:Fallback xmlns="">
          <p:sp>
            <p:nvSpPr>
              <p:cNvPr id="32" name="TextBox 31">
                <a:extLst>
                  <a:ext uri="{FF2B5EF4-FFF2-40B4-BE49-F238E27FC236}">
                    <a16:creationId xmlns:a16="http://schemas.microsoft.com/office/drawing/2014/main" id="{6B264CF6-B430-4B4A-87AF-33436A5B6DF8}"/>
                  </a:ext>
                </a:extLst>
              </p:cNvPr>
              <p:cNvSpPr txBox="1">
                <a:spLocks noRot="1" noChangeAspect="1" noMove="1" noResize="1" noEditPoints="1" noAdjustHandles="1" noChangeArrowheads="1" noChangeShapeType="1" noTextEdit="1"/>
              </p:cNvSpPr>
              <p:nvPr/>
            </p:nvSpPr>
            <p:spPr>
              <a:xfrm>
                <a:off x="382832" y="3618614"/>
                <a:ext cx="4563219" cy="2647328"/>
              </a:xfrm>
              <a:prstGeom prst="rect">
                <a:avLst/>
              </a:prstGeom>
              <a:blipFill>
                <a:blip r:embed="rId6"/>
                <a:stretch>
                  <a:fillRect l="-1667" t="-1435" b="-2392"/>
                </a:stretch>
              </a:blipFill>
            </p:spPr>
            <p:txBody>
              <a:bodyPr/>
              <a:lstStyle/>
              <a:p>
                <a:r>
                  <a:rPr lang="en-US">
                    <a:noFill/>
                  </a:rPr>
                  <a:t> </a:t>
                </a:r>
              </a:p>
            </p:txBody>
          </p:sp>
        </mc:Fallback>
      </mc:AlternateContent>
    </p:spTree>
    <p:extLst>
      <p:ext uri="{BB962C8B-B14F-4D97-AF65-F5344CB8AC3E}">
        <p14:creationId xmlns:p14="http://schemas.microsoft.com/office/powerpoint/2010/main" val="622732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dirty="0">
                <a:latin typeface="Arial" panose="020B0604020202020204" pitchFamily="34" charset="0"/>
              </a:rPr>
              <a:t>Random variables</a:t>
            </a:r>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12</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For a random variable </a:t>
                </a:r>
                <a14:m>
                  <m:oMath xmlns:m="http://schemas.openxmlformats.org/officeDocument/2006/math">
                    <m:r>
                      <a:rPr lang="en-US" sz="2000" i="1" dirty="0" smtClean="0">
                        <a:latin typeface="Cambria Math" panose="02040503050406030204" pitchFamily="18" charset="0"/>
                        <a:cs typeface="Arial" panose="020B0604020202020204" pitchFamily="34" charset="0"/>
                      </a:rPr>
                      <m:t>𝑋</m:t>
                    </m:r>
                  </m:oMath>
                </a14:m>
                <a:r>
                  <a:rPr lang="en-US" sz="2000" dirty="0">
                    <a:cs typeface="Arial" panose="020B0604020202020204" pitchFamily="34" charset="0"/>
                  </a:rPr>
                  <a:t> on on a probability space we define the probability distribution function as:</a:t>
                </a: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400110"/>
              </a:xfrm>
              <a:prstGeom prst="rect">
                <a:avLst/>
              </a:prstGeom>
              <a:blipFill>
                <a:blip r:embed="rId3"/>
                <a:stretch>
                  <a:fillRect l="-639" t="-9375" b="-2812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Probability distribution function (pdf)</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18F3AD8-55BF-1B4A-AAFA-2BE1A628504E}"/>
                  </a:ext>
                </a:extLst>
              </p:cNvPr>
              <p:cNvSpPr/>
              <p:nvPr/>
            </p:nvSpPr>
            <p:spPr>
              <a:xfrm>
                <a:off x="3969007" y="2552565"/>
                <a:ext cx="4253985" cy="7574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𝑥</m:t>
                          </m:r>
                        </m:sub>
                      </m:sSub>
                      <m:r>
                        <a:rPr lang="en-US" sz="2000" i="1">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rPr>
                            <m:t>𝑥</m:t>
                          </m:r>
                        </m:sup>
                        <m:e>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𝑋</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𝑋</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num>
                            <m:den>
                              <m:r>
                                <a:rPr lang="en-US" sz="2000" i="1">
                                  <a:latin typeface="Cambria Math" panose="02040503050406030204" pitchFamily="18" charset="0"/>
                                </a:rPr>
                                <m:t>𝑑𝑥</m:t>
                              </m:r>
                            </m:den>
                          </m:f>
                        </m:e>
                      </m:nary>
                    </m:oMath>
                  </m:oMathPara>
                </a14:m>
                <a:endParaRPr lang="en-US" sz="2000" dirty="0"/>
              </a:p>
            </p:txBody>
          </p:sp>
        </mc:Choice>
        <mc:Fallback xmlns="">
          <p:sp>
            <p:nvSpPr>
              <p:cNvPr id="4" name="Rectangle 3">
                <a:extLst>
                  <a:ext uri="{FF2B5EF4-FFF2-40B4-BE49-F238E27FC236}">
                    <a16:creationId xmlns:a16="http://schemas.microsoft.com/office/drawing/2014/main" id="{D18F3AD8-55BF-1B4A-AAFA-2BE1A628504E}"/>
                  </a:ext>
                </a:extLst>
              </p:cNvPr>
              <p:cNvSpPr>
                <a:spLocks noRot="1" noChangeAspect="1" noMove="1" noResize="1" noEditPoints="1" noAdjustHandles="1" noChangeArrowheads="1" noChangeShapeType="1" noTextEdit="1"/>
              </p:cNvSpPr>
              <p:nvPr/>
            </p:nvSpPr>
            <p:spPr>
              <a:xfrm>
                <a:off x="3969007" y="2552565"/>
                <a:ext cx="4253985" cy="757451"/>
              </a:xfrm>
              <a:prstGeom prst="rect">
                <a:avLst/>
              </a:prstGeom>
              <a:blipFill>
                <a:blip r:embed="rId4"/>
                <a:stretch>
                  <a:fillRect l="-8929" t="-163333" b="-2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B264CF6-B430-4B4A-87AF-33436A5B6DF8}"/>
                  </a:ext>
                </a:extLst>
              </p:cNvPr>
              <p:cNvSpPr txBox="1"/>
              <p:nvPr/>
            </p:nvSpPr>
            <p:spPr>
              <a:xfrm>
                <a:off x="267110" y="3547984"/>
                <a:ext cx="4563219" cy="3027880"/>
              </a:xfrm>
              <a:prstGeom prst="rect">
                <a:avLst/>
              </a:prstGeom>
              <a:noFill/>
            </p:spPr>
            <p:txBody>
              <a:bodyPr wrap="square" rtlCol="0">
                <a:spAutoFit/>
              </a:bodyPr>
              <a:lstStyle/>
              <a:p>
                <a:r>
                  <a:rPr lang="en-US" sz="2000" b="1" dirty="0">
                    <a:solidFill>
                      <a:srgbClr val="0432FF"/>
                    </a:solidFill>
                    <a:cs typeface="Arial" panose="020B0604020202020204" pitchFamily="34" charset="0"/>
                  </a:rPr>
                  <a:t>Properties</a:t>
                </a:r>
              </a:p>
              <a:p>
                <a:endParaRPr lang="en-US" sz="2000" dirty="0">
                  <a:cs typeface="Arial" panose="020B0604020202020204" pitchFamily="34" charset="0"/>
                </a:endParaRP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𝑋</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)≥0</m:t>
                    </m:r>
                  </m:oMath>
                </a14:m>
                <a:endParaRPr lang="en-US" sz="2000" dirty="0"/>
              </a:p>
              <a:p>
                <a:pPr marL="285750" indent="-285750">
                  <a:buFont typeface="Arial" panose="020B0604020202020204" pitchFamily="34" charset="0"/>
                  <a:buChar char="•"/>
                </a:pPr>
                <a:endParaRPr lang="en-US" sz="2000" dirty="0"/>
              </a:p>
              <a:p>
                <a:pPr marL="342900" indent="-342900">
                  <a:buFont typeface="Arial" panose="020B0604020202020204" pitchFamily="34" charset="0"/>
                  <a:buChar char="•"/>
                </a:pPr>
                <a14:m>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m:t>
                        </m:r>
                      </m:sup>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𝑋</m:t>
                            </m:r>
                          </m:sub>
                        </m:sSub>
                        <m:d>
                          <m:dPr>
                            <m:ctrlPr>
                              <a:rPr lang="el-GR" sz="2000" i="1">
                                <a:latin typeface="Cambria Math" panose="02040503050406030204" pitchFamily="18" charset="0"/>
                                <a:ea typeface="Cambria Math" panose="02040503050406030204" pitchFamily="18" charset="0"/>
                              </a:rPr>
                            </m:ctrlPr>
                          </m:dPr>
                          <m:e>
                            <m:r>
                              <a:rPr lang="el-GR" sz="2000" i="1">
                                <a:latin typeface="Cambria Math" panose="02040503050406030204" pitchFamily="18" charset="0"/>
                                <a:ea typeface="Cambria Math" panose="02040503050406030204" pitchFamily="18" charset="0"/>
                              </a:rPr>
                              <m:t>𝜉</m:t>
                            </m:r>
                          </m:e>
                        </m:d>
                        <m:r>
                          <a:rPr lang="en-US" sz="2000" i="1">
                            <a:latin typeface="Cambria Math" panose="02040503050406030204" pitchFamily="18" charset="0"/>
                            <a:ea typeface="Cambria Math" panose="02040503050406030204" pitchFamily="18" charset="0"/>
                          </a:rPr>
                          <m:t>𝑑</m:t>
                        </m:r>
                        <m:r>
                          <a:rPr lang="el-GR" sz="2000" i="1">
                            <a:latin typeface="Cambria Math" panose="02040503050406030204" pitchFamily="18" charset="0"/>
                            <a:ea typeface="Cambria Math" panose="02040503050406030204" pitchFamily="18" charset="0"/>
                          </a:rPr>
                          <m:t>𝜉</m:t>
                        </m:r>
                        <m:r>
                          <a:rPr lang="el-GR" sz="2000" i="1">
                            <a:latin typeface="Cambria Math" panose="02040503050406030204" pitchFamily="18" charset="0"/>
                            <a:ea typeface="Cambria Math" panose="02040503050406030204" pitchFamily="18" charset="0"/>
                          </a:rPr>
                          <m:t>=1</m:t>
                        </m:r>
                      </m:e>
                    </m:nary>
                  </m:oMath>
                </a14:m>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14:m>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𝑥</m:t>
                        </m:r>
                      </m:sup>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𝑋</m:t>
                            </m:r>
                          </m:sub>
                        </m:sSub>
                        <m:d>
                          <m:dPr>
                            <m:ctrlPr>
                              <a:rPr lang="el-GR" sz="2000" i="1">
                                <a:latin typeface="Cambria Math" panose="02040503050406030204" pitchFamily="18" charset="0"/>
                                <a:ea typeface="Cambria Math" panose="02040503050406030204" pitchFamily="18" charset="0"/>
                              </a:rPr>
                            </m:ctrlPr>
                          </m:dPr>
                          <m:e>
                            <m:r>
                              <a:rPr lang="el-GR" sz="2000" i="1">
                                <a:latin typeface="Cambria Math" panose="02040503050406030204" pitchFamily="18" charset="0"/>
                                <a:ea typeface="Cambria Math" panose="02040503050406030204" pitchFamily="18" charset="0"/>
                              </a:rPr>
                              <m:t>𝜉</m:t>
                            </m:r>
                          </m:e>
                        </m:d>
                        <m:r>
                          <a:rPr lang="en-US" sz="2000" i="1">
                            <a:latin typeface="Cambria Math" panose="02040503050406030204" pitchFamily="18" charset="0"/>
                            <a:ea typeface="Cambria Math" panose="02040503050406030204" pitchFamily="18" charset="0"/>
                          </a:rPr>
                          <m:t>𝑑</m:t>
                        </m:r>
                        <m:r>
                          <a:rPr lang="el-GR" sz="2000" i="1">
                            <a:latin typeface="Cambria Math" panose="02040503050406030204" pitchFamily="18" charset="0"/>
                            <a:ea typeface="Cambria Math" panose="02040503050406030204" pitchFamily="18" charset="0"/>
                          </a:rPr>
                          <m:t>𝜉</m:t>
                        </m:r>
                        <m:r>
                          <a:rPr lang="el-GR" sz="2000" i="1">
                            <a:latin typeface="Cambria Math" panose="02040503050406030204" pitchFamily="18" charset="0"/>
                            <a:ea typeface="Cambria Math" panose="02040503050406030204" pitchFamily="18" charset="0"/>
                          </a:rPr>
                          <m:t>=</m:t>
                        </m:r>
                        <m:sSub>
                          <m:sSubPr>
                            <m:ctrlPr>
                              <a:rPr lang="el-GR"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𝐹</m:t>
                            </m:r>
                          </m:e>
                          <m:sub>
                            <m:r>
                              <a:rPr lang="en-US" sz="2000" i="1">
                                <a:latin typeface="Cambria Math" panose="02040503050406030204" pitchFamily="18" charset="0"/>
                                <a:ea typeface="Cambria Math" panose="02040503050406030204" pitchFamily="18" charset="0"/>
                              </a:rPr>
                              <m:t>𝑋</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e>
                    </m:nary>
                  </m:oMath>
                </a14:m>
                <a:endParaRPr lang="en-US" sz="2000" dirty="0"/>
              </a:p>
              <a:p>
                <a:endParaRPr lang="en-US" sz="2000" dirty="0">
                  <a:cs typeface="Arial" panose="020B0604020202020204" pitchFamily="34" charset="0"/>
                </a:endParaRPr>
              </a:p>
              <a:p>
                <a:r>
                  <a:rPr lang="en-US" sz="2000" dirty="0">
                    <a:cs typeface="Arial" panose="020B0604020202020204" pitchFamily="34" charset="0"/>
                  </a:rPr>
                  <a:t> </a:t>
                </a:r>
              </a:p>
            </p:txBody>
          </p:sp>
        </mc:Choice>
        <mc:Fallback xmlns="">
          <p:sp>
            <p:nvSpPr>
              <p:cNvPr id="32" name="TextBox 31">
                <a:extLst>
                  <a:ext uri="{FF2B5EF4-FFF2-40B4-BE49-F238E27FC236}">
                    <a16:creationId xmlns:a16="http://schemas.microsoft.com/office/drawing/2014/main" id="{6B264CF6-B430-4B4A-87AF-33436A5B6DF8}"/>
                  </a:ext>
                </a:extLst>
              </p:cNvPr>
              <p:cNvSpPr txBox="1">
                <a:spLocks noRot="1" noChangeAspect="1" noMove="1" noResize="1" noEditPoints="1" noAdjustHandles="1" noChangeArrowheads="1" noChangeShapeType="1" noTextEdit="1"/>
              </p:cNvSpPr>
              <p:nvPr/>
            </p:nvSpPr>
            <p:spPr>
              <a:xfrm>
                <a:off x="267110" y="3547984"/>
                <a:ext cx="4563219" cy="3027880"/>
              </a:xfrm>
              <a:prstGeom prst="rect">
                <a:avLst/>
              </a:prstGeom>
              <a:blipFill>
                <a:blip r:embed="rId5"/>
                <a:stretch>
                  <a:fillRect l="-2778" t="-1255" b="-8787"/>
                </a:stretch>
              </a:blipFill>
            </p:spPr>
            <p:txBody>
              <a:bodyPr/>
              <a:lstStyle/>
              <a:p>
                <a:r>
                  <a:rPr lang="en-US">
                    <a:noFill/>
                  </a:rPr>
                  <a:t> </a:t>
                </a:r>
              </a:p>
            </p:txBody>
          </p:sp>
        </mc:Fallback>
      </mc:AlternateContent>
      <p:pic>
        <p:nvPicPr>
          <p:cNvPr id="33" name="Picture 32" descr="Diagram&#10;&#10;Description automatically generated">
            <a:extLst>
              <a:ext uri="{FF2B5EF4-FFF2-40B4-BE49-F238E27FC236}">
                <a16:creationId xmlns:a16="http://schemas.microsoft.com/office/drawing/2014/main" id="{5889AF92-CA4F-4343-A7F0-0599D3FA0D8E}"/>
              </a:ext>
            </a:extLst>
          </p:cNvPr>
          <p:cNvPicPr>
            <a:picLocks noChangeAspect="1"/>
          </p:cNvPicPr>
          <p:nvPr/>
        </p:nvPicPr>
        <p:blipFill>
          <a:blip r:embed="rId6"/>
          <a:stretch>
            <a:fillRect/>
          </a:stretch>
        </p:blipFill>
        <p:spPr>
          <a:xfrm>
            <a:off x="3384204" y="3547984"/>
            <a:ext cx="4133613" cy="2639956"/>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941477-8F12-E54F-AAC8-0DCC389F34D1}"/>
                  </a:ext>
                </a:extLst>
              </p:cNvPr>
              <p:cNvSpPr/>
              <p:nvPr/>
            </p:nvSpPr>
            <p:spPr>
              <a:xfrm>
                <a:off x="5809226" y="4197198"/>
                <a:ext cx="4654481" cy="1015663"/>
              </a:xfrm>
              <a:prstGeom prst="rect">
                <a:avLst/>
              </a:prstGeom>
            </p:spPr>
            <p:txBody>
              <a:bodyPr wrap="square">
                <a:spAutoFit/>
              </a:bodyPr>
              <a:lstStyle/>
              <a:p>
                <a:pPr algn="ct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𝑋</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oMath>
                </a14:m>
                <a:r>
                  <a:rPr lang="en-US" sz="2000" dirty="0">
                    <a:cs typeface="Arial" panose="020B0604020202020204" pitchFamily="34" charset="0"/>
                  </a:rPr>
                  <a:t> “records” the </a:t>
                </a:r>
              </a:p>
              <a:p>
                <a:pPr algn="ctr"/>
                <a:r>
                  <a:rPr lang="en-US" sz="2000" dirty="0">
                    <a:cs typeface="Arial" panose="020B0604020202020204" pitchFamily="34" charset="0"/>
                  </a:rPr>
                  <a:t>probabilities associated with </a:t>
                </a:r>
                <a14:m>
                  <m:oMath xmlns:m="http://schemas.openxmlformats.org/officeDocument/2006/math">
                    <m:r>
                      <a:rPr lang="en-US" sz="2000" i="1" dirty="0">
                        <a:latin typeface="Cambria Math" panose="02040503050406030204" pitchFamily="18" charset="0"/>
                        <a:cs typeface="Arial" panose="020B0604020202020204" pitchFamily="34" charset="0"/>
                      </a:rPr>
                      <m:t>𝑋</m:t>
                    </m:r>
                  </m:oMath>
                </a14:m>
                <a:r>
                  <a:rPr lang="en-US" sz="2000" dirty="0">
                    <a:cs typeface="Arial" panose="020B0604020202020204" pitchFamily="34" charset="0"/>
                  </a:rPr>
                  <a:t> as</a:t>
                </a:r>
              </a:p>
              <a:p>
                <a:pPr algn="ctr"/>
                <a:r>
                  <a:rPr lang="en-US" sz="2000" dirty="0">
                    <a:cs typeface="Arial" panose="020B0604020202020204" pitchFamily="34" charset="0"/>
                  </a:rPr>
                  <a:t> areas under its graph. </a:t>
                </a:r>
              </a:p>
            </p:txBody>
          </p:sp>
        </mc:Choice>
        <mc:Fallback xmlns="">
          <p:sp>
            <p:nvSpPr>
              <p:cNvPr id="7" name="Rectangle 6">
                <a:extLst>
                  <a:ext uri="{FF2B5EF4-FFF2-40B4-BE49-F238E27FC236}">
                    <a16:creationId xmlns:a16="http://schemas.microsoft.com/office/drawing/2014/main" id="{B7941477-8F12-E54F-AAC8-0DCC389F34D1}"/>
                  </a:ext>
                </a:extLst>
              </p:cNvPr>
              <p:cNvSpPr>
                <a:spLocks noRot="1" noChangeAspect="1" noMove="1" noResize="1" noEditPoints="1" noAdjustHandles="1" noChangeArrowheads="1" noChangeShapeType="1" noTextEdit="1"/>
              </p:cNvSpPr>
              <p:nvPr/>
            </p:nvSpPr>
            <p:spPr>
              <a:xfrm>
                <a:off x="5809226" y="4197198"/>
                <a:ext cx="4654481" cy="1015663"/>
              </a:xfrm>
              <a:prstGeom prst="rect">
                <a:avLst/>
              </a:prstGeom>
              <a:blipFill>
                <a:blip r:embed="rId7"/>
                <a:stretch>
                  <a:fillRect t="-3704" b="-9877"/>
                </a:stretch>
              </a:blipFill>
            </p:spPr>
            <p:txBody>
              <a:bodyPr/>
              <a:lstStyle/>
              <a:p>
                <a:r>
                  <a:rPr lang="en-US">
                    <a:noFill/>
                  </a:rPr>
                  <a:t> </a:t>
                </a:r>
              </a:p>
            </p:txBody>
          </p:sp>
        </mc:Fallback>
      </mc:AlternateContent>
    </p:spTree>
    <p:extLst>
      <p:ext uri="{BB962C8B-B14F-4D97-AF65-F5344CB8AC3E}">
        <p14:creationId xmlns:p14="http://schemas.microsoft.com/office/powerpoint/2010/main" val="354284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dirty="0">
                <a:latin typeface="Arial" panose="020B0604020202020204" pitchFamily="34" charset="0"/>
              </a:rPr>
              <a:t>Random variables</a:t>
            </a:r>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13</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For a random variable </a:t>
                </a:r>
                <a14:m>
                  <m:oMath xmlns:m="http://schemas.openxmlformats.org/officeDocument/2006/math">
                    <m:r>
                      <a:rPr lang="en-US" sz="2000" i="1" dirty="0" smtClean="0">
                        <a:latin typeface="Cambria Math" panose="02040503050406030204" pitchFamily="18" charset="0"/>
                        <a:cs typeface="Arial" panose="020B0604020202020204" pitchFamily="34" charset="0"/>
                      </a:rPr>
                      <m:t>𝑋</m:t>
                    </m:r>
                  </m:oMath>
                </a14:m>
                <a:r>
                  <a:rPr lang="en-US" sz="2000" dirty="0">
                    <a:cs typeface="Arial" panose="020B0604020202020204" pitchFamily="34" charset="0"/>
                  </a:rPr>
                  <a:t> on a probability space we define moments as the expected values of its power of probability distribution function:</a:t>
                </a: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707886"/>
              </a:xfrm>
              <a:prstGeom prst="rect">
                <a:avLst/>
              </a:prstGeom>
              <a:blipFill>
                <a:blip r:embed="rId3"/>
                <a:stretch>
                  <a:fillRect l="-639" t="-5263" b="-1403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Moments</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18F3AD8-55BF-1B4A-AAFA-2BE1A628504E}"/>
                  </a:ext>
                </a:extLst>
              </p:cNvPr>
              <p:cNvSpPr/>
              <p:nvPr/>
            </p:nvSpPr>
            <p:spPr>
              <a:xfrm>
                <a:off x="4105968" y="2769651"/>
                <a:ext cx="3980064" cy="77271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𝑛</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𝔼</m:t>
                      </m:r>
                      <m:d>
                        <m:dPr>
                          <m:begChr m:val="["/>
                          <m:endChr m:val="]"/>
                          <m:ctrlPr>
                            <a:rPr lang="en-US" sz="200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𝑛</m:t>
                              </m:r>
                            </m:sup>
                          </m:sSup>
                        </m:e>
                      </m:d>
                      <m:r>
                        <a:rPr lang="en-US" sz="2000" b="0" i="1" smtClean="0">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p>
                        <m:e>
                          <m:sSub>
                            <m:sSubPr>
                              <m:ctrlPr>
                                <a:rPr lang="en-US" sz="2000" i="1">
                                  <a:latin typeface="Cambria Math" panose="02040503050406030204" pitchFamily="18" charset="0"/>
                                </a:rPr>
                              </m:ctrlPr>
                            </m:sSub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𝑛</m:t>
                                  </m:r>
                                </m:sup>
                              </m:sSup>
                              <m:r>
                                <a:rPr lang="en-US" sz="2000" i="1">
                                  <a:latin typeface="Cambria Math" panose="02040503050406030204" pitchFamily="18" charset="0"/>
                                </a:rPr>
                                <m:t>𝑓</m:t>
                              </m:r>
                            </m:e>
                            <m:sub>
                              <m:r>
                                <a:rPr lang="en-US" sz="2000" i="1">
                                  <a:latin typeface="Cambria Math" panose="02040503050406030204" pitchFamily="18" charset="0"/>
                                </a:rPr>
                                <m:t>𝑋</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e>
                      </m:nary>
                    </m:oMath>
                  </m:oMathPara>
                </a14:m>
                <a:endParaRPr lang="en-US" sz="2000" dirty="0"/>
              </a:p>
            </p:txBody>
          </p:sp>
        </mc:Choice>
        <mc:Fallback xmlns="">
          <p:sp>
            <p:nvSpPr>
              <p:cNvPr id="4" name="Rectangle 3">
                <a:extLst>
                  <a:ext uri="{FF2B5EF4-FFF2-40B4-BE49-F238E27FC236}">
                    <a16:creationId xmlns:a16="http://schemas.microsoft.com/office/drawing/2014/main" id="{D18F3AD8-55BF-1B4A-AAFA-2BE1A628504E}"/>
                  </a:ext>
                </a:extLst>
              </p:cNvPr>
              <p:cNvSpPr>
                <a:spLocks noRot="1" noChangeAspect="1" noMove="1" noResize="1" noEditPoints="1" noAdjustHandles="1" noChangeArrowheads="1" noChangeShapeType="1" noTextEdit="1"/>
              </p:cNvSpPr>
              <p:nvPr/>
            </p:nvSpPr>
            <p:spPr>
              <a:xfrm>
                <a:off x="4105968" y="2769651"/>
                <a:ext cx="3980064" cy="772712"/>
              </a:xfrm>
              <a:prstGeom prst="rect">
                <a:avLst/>
              </a:prstGeom>
              <a:blipFill>
                <a:blip r:embed="rId4"/>
                <a:stretch>
                  <a:fillRect t="-154839" b="-2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B264CF6-B430-4B4A-87AF-33436A5B6DF8}"/>
                  </a:ext>
                </a:extLst>
              </p:cNvPr>
              <p:cNvSpPr txBox="1"/>
              <p:nvPr/>
            </p:nvSpPr>
            <p:spPr>
              <a:xfrm>
                <a:off x="287932" y="4112763"/>
                <a:ext cx="10231862" cy="1836208"/>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l-GR" sz="2000" b="0" i="1" smtClean="0">
                            <a:latin typeface="Cambria Math" panose="02040503050406030204" pitchFamily="18" charset="0"/>
                          </a:rPr>
                          <m:t>𝜇</m:t>
                        </m:r>
                      </m:e>
                      <m:sub>
                        <m:r>
                          <a:rPr lang="en-US" sz="2000" b="0" i="1" smtClean="0">
                            <a:latin typeface="Cambria Math" panose="02040503050406030204" pitchFamily="18" charset="0"/>
                          </a:rPr>
                          <m:t>𝑋</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𝑋</m:t>
                        </m:r>
                      </m:e>
                    </m:d>
                    <m:r>
                      <a:rPr lang="en-US" sz="2000" i="1">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𝑥</m:t>
                            </m:r>
                            <m:r>
                              <a:rPr lang="en-US" sz="2000" i="1">
                                <a:latin typeface="Cambria Math" panose="02040503050406030204" pitchFamily="18" charset="0"/>
                              </a:rPr>
                              <m:t>𝑓</m:t>
                            </m:r>
                          </m:e>
                          <m:sub>
                            <m:r>
                              <a:rPr lang="en-US" sz="2000" i="1">
                                <a:latin typeface="Cambria Math" panose="02040503050406030204" pitchFamily="18" charset="0"/>
                              </a:rPr>
                              <m:t>𝑋</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e>
                    </m:nary>
                  </m:oMath>
                </a14:m>
                <a:r>
                  <a:rPr lang="en-US" sz="2000" dirty="0"/>
                  <a:t> (mean</a:t>
                </a:r>
                <a:r>
                  <a:rPr lang="el-GR" sz="2000" dirty="0"/>
                  <a:t> </a:t>
                </a:r>
                <a:r>
                  <a:rPr lang="en-US" sz="2000" dirty="0"/>
                  <a:t>or Expected value</a:t>
                </a:r>
                <a:r>
                  <a:rPr lang="el-GR" sz="2000" dirty="0"/>
                  <a:t> </a:t>
                </a:r>
                <a:r>
                  <a:rPr lang="en-US" sz="2000" dirty="0"/>
                  <a:t>)</a:t>
                </a:r>
              </a:p>
              <a:p>
                <a:endParaRPr lang="en-US" sz="2000" dirty="0"/>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𝑋</m:t>
                            </m:r>
                          </m:e>
                          <m:sup>
                            <m:r>
                              <a:rPr lang="en-US" sz="2000" b="0" i="1" smtClean="0">
                                <a:latin typeface="Cambria Math" panose="02040503050406030204" pitchFamily="18" charset="0"/>
                              </a:rPr>
                              <m:t>2</m:t>
                            </m:r>
                          </m:sup>
                        </m:sSup>
                      </m:e>
                    </m:d>
                    <m:r>
                      <a:rPr lang="en-US" sz="2000" i="1">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p>
                      <m:e>
                        <m:sSub>
                          <m:sSubPr>
                            <m:ctrlPr>
                              <a:rPr lang="en-US" sz="2000" i="1">
                                <a:latin typeface="Cambria Math" panose="02040503050406030204" pitchFamily="18" charset="0"/>
                              </a:rPr>
                            </m:ctrlPr>
                          </m:sSubPr>
                          <m:e>
                            <m:sSup>
                              <m:sSupPr>
                                <m:ctrlPr>
                                  <a:rPr lang="en-US" sz="2000" b="0" i="1" smtClean="0">
                                    <a:latin typeface="Cambria Math" panose="02040503050406030204" pitchFamily="18" charset="0"/>
                                  </a:rPr>
                                </m:ctrlPr>
                              </m:sSupPr>
                              <m:e>
                                <m:r>
                                  <a:rPr lang="en-US" sz="2000" i="1">
                                    <a:latin typeface="Cambria Math" panose="02040503050406030204" pitchFamily="18" charset="0"/>
                                  </a:rPr>
                                  <m:t>𝑥</m:t>
                                </m:r>
                              </m:e>
                              <m:sup>
                                <m:r>
                                  <a:rPr lang="en-US" sz="2000" b="0" i="1" smtClean="0">
                                    <a:latin typeface="Cambria Math" panose="02040503050406030204" pitchFamily="18" charset="0"/>
                                  </a:rPr>
                                  <m:t>2</m:t>
                                </m:r>
                              </m:sup>
                            </m:sSup>
                            <m:r>
                              <a:rPr lang="en-US" sz="2000" i="1">
                                <a:latin typeface="Cambria Math" panose="02040503050406030204" pitchFamily="18" charset="0"/>
                              </a:rPr>
                              <m:t>𝑓</m:t>
                            </m:r>
                          </m:e>
                          <m:sub>
                            <m:r>
                              <a:rPr lang="en-US" sz="2000" i="1">
                                <a:latin typeface="Cambria Math" panose="02040503050406030204" pitchFamily="18" charset="0"/>
                              </a:rPr>
                              <m:t>𝑋</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e>
                    </m:nary>
                  </m:oMath>
                </a14:m>
                <a:r>
                  <a:rPr lang="en-US" sz="2000" dirty="0"/>
                  <a:t> (mean square)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14:m>
                  <m:oMath xmlns:m="http://schemas.openxmlformats.org/officeDocument/2006/math">
                    <m:r>
                      <a:rPr lang="el-GR" sz="2000" b="0" i="1" smtClean="0">
                        <a:latin typeface="Cambria Math" panose="02040503050406030204" pitchFamily="18" charset="0"/>
                      </a:rPr>
                      <m:t>𝜎</m:t>
                    </m:r>
                    <m:r>
                      <a:rPr lang="el-GR" sz="2000" b="0" i="1" smtClean="0">
                        <a:latin typeface="Cambria Math" panose="02040503050406030204" pitchFamily="18" charset="0"/>
                      </a:rPr>
                      <m:t>=</m:t>
                    </m:r>
                    <m:rad>
                      <m:radPr>
                        <m:degHide m:val="on"/>
                        <m:ctrlPr>
                          <a:rPr lang="el-GR" sz="2000" b="0" i="1" smtClean="0">
                            <a:latin typeface="Cambria Math" panose="02040503050406030204" pitchFamily="18" charset="0"/>
                          </a:rPr>
                        </m:ctrlPr>
                      </m:radPr>
                      <m:deg/>
                      <m:e>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2</m:t>
                            </m:r>
                          </m:sub>
                        </m:sSub>
                      </m:e>
                    </m:rad>
                    <m:r>
                      <a:rPr lang="en-US" sz="2000" i="1" smtClean="0">
                        <a:latin typeface="Cambria Math" panose="02040503050406030204" pitchFamily="18" charset="0"/>
                      </a:rPr>
                      <m:t> </m:t>
                    </m:r>
                    <m:r>
                      <m:rPr>
                        <m:nor/>
                      </m:rPr>
                      <a:rPr lang="en-US" sz="2000" dirty="0"/>
                      <m:t>(</m:t>
                    </m:r>
                    <m:r>
                      <m:rPr>
                        <m:nor/>
                      </m:rPr>
                      <a:rPr lang="en-US" sz="2000" b="0" i="0" dirty="0" smtClean="0"/>
                      <m:t>Root</m:t>
                    </m:r>
                    <m:r>
                      <m:rPr>
                        <m:nor/>
                      </m:rPr>
                      <a:rPr lang="en-US" sz="2000" b="0" i="0" dirty="0" smtClean="0"/>
                      <m:t> </m:t>
                    </m:r>
                    <m:r>
                      <m:rPr>
                        <m:nor/>
                      </m:rPr>
                      <a:rPr lang="en-US" sz="2000" b="0" i="0" dirty="0" smtClean="0"/>
                      <m:t>mean</m:t>
                    </m:r>
                    <m:r>
                      <m:rPr>
                        <m:nor/>
                      </m:rPr>
                      <a:rPr lang="en-US" sz="2000" b="0" i="0" dirty="0" smtClean="0"/>
                      <m:t> </m:t>
                    </m:r>
                    <m:r>
                      <m:rPr>
                        <m:nor/>
                      </m:rPr>
                      <a:rPr lang="en-US" sz="2000" b="0" i="0" dirty="0" smtClean="0"/>
                      <m:t>square</m:t>
                    </m:r>
                    <m:r>
                      <m:rPr>
                        <m:nor/>
                      </m:rPr>
                      <a:rPr lang="en-US" sz="2000" dirty="0"/>
                      <m:t>)</m:t>
                    </m:r>
                  </m:oMath>
                </a14:m>
                <a:endParaRPr lang="en-US" sz="2000" dirty="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6B264CF6-B430-4B4A-87AF-33436A5B6DF8}"/>
                  </a:ext>
                </a:extLst>
              </p:cNvPr>
              <p:cNvSpPr txBox="1">
                <a:spLocks noRot="1" noChangeAspect="1" noMove="1" noResize="1" noEditPoints="1" noAdjustHandles="1" noChangeArrowheads="1" noChangeShapeType="1" noTextEdit="1"/>
              </p:cNvSpPr>
              <p:nvPr/>
            </p:nvSpPr>
            <p:spPr>
              <a:xfrm>
                <a:off x="287932" y="4112763"/>
                <a:ext cx="10231862" cy="1836208"/>
              </a:xfrm>
              <a:prstGeom prst="rect">
                <a:avLst/>
              </a:prstGeom>
              <a:blipFill>
                <a:blip r:embed="rId5"/>
                <a:stretch>
                  <a:fillRect l="-496" t="-31724" b="-13793"/>
                </a:stretch>
              </a:blipFill>
            </p:spPr>
            <p:txBody>
              <a:bodyPr/>
              <a:lstStyle/>
              <a:p>
                <a:r>
                  <a:rPr lang="en-US">
                    <a:noFill/>
                  </a:rPr>
                  <a:t> </a:t>
                </a:r>
              </a:p>
            </p:txBody>
          </p:sp>
        </mc:Fallback>
      </mc:AlternateContent>
    </p:spTree>
    <p:extLst>
      <p:ext uri="{BB962C8B-B14F-4D97-AF65-F5344CB8AC3E}">
        <p14:creationId xmlns:p14="http://schemas.microsoft.com/office/powerpoint/2010/main" val="4152140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dirty="0">
                <a:latin typeface="Arial" panose="020B0604020202020204" pitchFamily="34" charset="0"/>
              </a:rPr>
              <a:t>Random variables</a:t>
            </a:r>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14</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For a random variable </a:t>
                </a:r>
                <a14:m>
                  <m:oMath xmlns:m="http://schemas.openxmlformats.org/officeDocument/2006/math">
                    <m:r>
                      <a:rPr lang="en-US" sz="2000" i="1" dirty="0" smtClean="0">
                        <a:latin typeface="Cambria Math" panose="02040503050406030204" pitchFamily="18" charset="0"/>
                        <a:cs typeface="Arial" panose="020B0604020202020204" pitchFamily="34" charset="0"/>
                      </a:rPr>
                      <m:t>𝑋</m:t>
                    </m:r>
                  </m:oMath>
                </a14:m>
                <a:r>
                  <a:rPr lang="en-US" sz="2000" dirty="0">
                    <a:cs typeface="Arial" panose="020B0604020202020204" pitchFamily="34" charset="0"/>
                  </a:rPr>
                  <a:t> on a probability space we define moments as the expected values of its power of probability distribution function </a:t>
                </a:r>
                <a:r>
                  <a:rPr lang="en-US" sz="2000" u="sng" dirty="0">
                    <a:cs typeface="Arial" panose="020B0604020202020204" pitchFamily="34" charset="0"/>
                  </a:rPr>
                  <a:t>around its mean </a:t>
                </a:r>
                <a:r>
                  <a:rPr lang="en-US" sz="2000" dirty="0">
                    <a:cs typeface="Arial" panose="020B0604020202020204" pitchFamily="34" charset="0"/>
                  </a:rPr>
                  <a:t>:</a:t>
                </a: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707886"/>
              </a:xfrm>
              <a:prstGeom prst="rect">
                <a:avLst/>
              </a:prstGeom>
              <a:blipFill>
                <a:blip r:embed="rId3"/>
                <a:stretch>
                  <a:fillRect l="-639" t="-5263" b="-1403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Central Moments</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36E8CC-7B42-8846-A024-D9D5B562E7FC}"/>
                  </a:ext>
                </a:extLst>
              </p:cNvPr>
              <p:cNvSpPr txBox="1"/>
              <p:nvPr/>
            </p:nvSpPr>
            <p:spPr>
              <a:xfrm>
                <a:off x="199998" y="4177200"/>
                <a:ext cx="8180604" cy="1956177"/>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l-GR" sz="2000" i="1">
                                        <a:latin typeface="Cambria Math" panose="02040503050406030204" pitchFamily="18" charset="0"/>
                                      </a:rPr>
                                      <m:t>𝜇</m:t>
                                    </m:r>
                                  </m:e>
                                  <m:sub>
                                    <m:r>
                                      <a:rPr lang="en-US" sz="2000" i="1">
                                        <a:latin typeface="Cambria Math" panose="02040503050406030204" pitchFamily="18" charset="0"/>
                                      </a:rPr>
                                      <m:t>𝑋</m:t>
                                    </m:r>
                                  </m:sub>
                                </m:sSub>
                              </m:e>
                            </m:d>
                          </m:e>
                          <m:sup>
                            <m:r>
                              <a:rPr lang="en-US" sz="2000" b="0" i="1" smtClean="0">
                                <a:latin typeface="Cambria Math" panose="02040503050406030204" pitchFamily="18" charset="0"/>
                              </a:rPr>
                              <m:t>2</m:t>
                            </m:r>
                          </m:sup>
                        </m:sSup>
                      </m:e>
                    </m:d>
                    <m:r>
                      <a:rPr lang="en-US" sz="2000" i="1" smtClean="0">
                        <a:latin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l-GR" sz="2000" i="1">
                            <a:latin typeface="Cambria Math" panose="02040503050406030204" pitchFamily="18" charset="0"/>
                          </a:rPr>
                          <m:t>𝜎</m:t>
                        </m:r>
                      </m:e>
                      <m:sub>
                        <m:r>
                          <a:rPr lang="en-US" sz="2000" i="1">
                            <a:latin typeface="Cambria Math" panose="02040503050406030204" pitchFamily="18" charset="0"/>
                          </a:rPr>
                          <m:t>𝑋</m:t>
                        </m:r>
                      </m:sub>
                    </m:sSub>
                    <m:r>
                      <a:rPr lang="el-GR" sz="2000" i="1">
                        <a:latin typeface="Cambria Math" panose="02040503050406030204" pitchFamily="18" charset="0"/>
                      </a:rPr>
                      <m:t>=</m:t>
                    </m:r>
                    <m:rad>
                      <m:radPr>
                        <m:degHide m:val="on"/>
                        <m:ctrlPr>
                          <a:rPr lang="el-GR" sz="2000" i="1">
                            <a:latin typeface="Cambria Math" panose="02040503050406030204" pitchFamily="18" charset="0"/>
                          </a:rPr>
                        </m:ctrlPr>
                      </m:radPr>
                      <m:deg/>
                      <m:e>
                        <m:sSub>
                          <m:sSubPr>
                            <m:ctrlPr>
                              <a:rPr lang="en-US" sz="2000" i="1">
                                <a:latin typeface="Cambria Math" panose="02040503050406030204" pitchFamily="18" charset="0"/>
                              </a:rPr>
                            </m:ctrlPr>
                          </m:sSubPr>
                          <m:e>
                            <m:r>
                              <a:rPr lang="en-US" sz="2000" i="1">
                                <a:latin typeface="Cambria Math" panose="02040503050406030204" pitchFamily="18" charset="0"/>
                              </a:rPr>
                              <m:t>𝐾</m:t>
                            </m:r>
                          </m:e>
                          <m:sub>
                            <m:r>
                              <a:rPr lang="en-US" sz="2000" i="1">
                                <a:latin typeface="Cambria Math" panose="02040503050406030204" pitchFamily="18" charset="0"/>
                              </a:rPr>
                              <m:t>2</m:t>
                            </m:r>
                          </m:sub>
                        </m:sSub>
                      </m:e>
                    </m:rad>
                  </m:oMath>
                </a14:m>
                <a:r>
                  <a:rPr lang="en-US" sz="2000" dirty="0"/>
                  <a:t>          (Variance</a:t>
                </a:r>
                <a:r>
                  <a:rPr lang="el-GR" sz="2000" dirty="0"/>
                  <a:t>/</a:t>
                </a:r>
                <a:r>
                  <a:rPr lang="en-US" sz="2000" dirty="0"/>
                  <a:t>Standard deviation)</a:t>
                </a:r>
              </a:p>
              <a:p>
                <a:pPr marL="342900"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m:t>
                    </m:r>
                    <m:r>
                      <a:rPr lang="en-US" sz="2000" b="0" i="1" smtClean="0">
                        <a:latin typeface="Cambria Math" panose="02040503050406030204" pitchFamily="18" charset="0"/>
                      </a:rPr>
                      <m:t>𝑉</m:t>
                    </m:r>
                    <m:r>
                      <a:rPr lang="el-GR" sz="2000" i="1">
                        <a:latin typeface="Cambria Math" panose="02040503050406030204" pitchFamily="18" charset="0"/>
                      </a:rPr>
                      <m:t>=</m:t>
                    </m:r>
                    <m:f>
                      <m:fPr>
                        <m:type m:val="skw"/>
                        <m:ctrlPr>
                          <a:rPr lang="el-GR"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l-GR" sz="2000" i="1">
                                <a:latin typeface="Cambria Math" panose="02040503050406030204" pitchFamily="18" charset="0"/>
                              </a:rPr>
                              <m:t>𝜎</m:t>
                            </m:r>
                          </m:e>
                          <m:sub>
                            <m:r>
                              <a:rPr lang="en-US" sz="2000" i="1">
                                <a:latin typeface="Cambria Math" panose="02040503050406030204" pitchFamily="18" charset="0"/>
                              </a:rPr>
                              <m:t>𝑋</m:t>
                            </m:r>
                          </m:sub>
                        </m:sSub>
                      </m:num>
                      <m:den>
                        <m:sSub>
                          <m:sSubPr>
                            <m:ctrlPr>
                              <a:rPr lang="en-US" sz="2000" i="1">
                                <a:latin typeface="Cambria Math" panose="02040503050406030204" pitchFamily="18" charset="0"/>
                              </a:rPr>
                            </m:ctrlPr>
                          </m:sSubPr>
                          <m:e>
                            <m:r>
                              <a:rPr lang="el-GR" sz="2000" i="1">
                                <a:latin typeface="Cambria Math" panose="02040503050406030204" pitchFamily="18" charset="0"/>
                              </a:rPr>
                              <m:t>𝜇</m:t>
                            </m:r>
                          </m:e>
                          <m:sub>
                            <m:r>
                              <a:rPr lang="en-US" sz="2000" i="1">
                                <a:latin typeface="Cambria Math" panose="02040503050406030204" pitchFamily="18" charset="0"/>
                              </a:rPr>
                              <m:t>𝑋</m:t>
                            </m:r>
                          </m:sub>
                        </m:sSub>
                      </m:den>
                    </m:f>
                    <m:r>
                      <a:rPr lang="en-US" sz="2000" i="1">
                        <a:latin typeface="Cambria Math" panose="02040503050406030204" pitchFamily="18" charset="0"/>
                      </a:rPr>
                      <m:t> </m:t>
                    </m:r>
                    <m:r>
                      <a:rPr lang="el-GR" sz="2000" b="0" i="1" smtClean="0">
                        <a:latin typeface="Cambria Math" panose="02040503050406030204" pitchFamily="18" charset="0"/>
                      </a:rPr>
                      <m:t>                      </m:t>
                    </m:r>
                    <m:r>
                      <a:rPr lang="en-US" sz="2000" b="0" i="1" smtClean="0">
                        <a:latin typeface="Cambria Math" panose="02040503050406030204" pitchFamily="18" charset="0"/>
                      </a:rPr>
                      <m:t>                      </m:t>
                    </m:r>
                    <m:r>
                      <a:rPr lang="el-GR" sz="2000" b="0" i="1" smtClean="0">
                        <a:latin typeface="Cambria Math" panose="02040503050406030204" pitchFamily="18" charset="0"/>
                      </a:rPr>
                      <m:t>   </m:t>
                    </m:r>
                    <m:r>
                      <m:rPr>
                        <m:nor/>
                      </m:rPr>
                      <a:rPr lang="en-US" sz="2000" dirty="0"/>
                      <m:t>(</m:t>
                    </m:r>
                    <m:r>
                      <m:rPr>
                        <m:nor/>
                      </m:rPr>
                      <a:rPr lang="en-US" sz="2000" b="0" i="0" dirty="0" smtClean="0"/>
                      <m:t>Coefficient</m:t>
                    </m:r>
                    <m:r>
                      <m:rPr>
                        <m:nor/>
                      </m:rPr>
                      <a:rPr lang="en-US" sz="2000" b="0" i="0" dirty="0" smtClean="0"/>
                      <m:t> </m:t>
                    </m:r>
                    <m:r>
                      <m:rPr>
                        <m:nor/>
                      </m:rPr>
                      <a:rPr lang="en-US" sz="2000" b="0" i="0" dirty="0" smtClean="0"/>
                      <m:t>of</m:t>
                    </m:r>
                    <m:r>
                      <m:rPr>
                        <m:nor/>
                      </m:rPr>
                      <a:rPr lang="en-US" sz="2000" b="0" i="0" dirty="0" smtClean="0"/>
                      <m:t> </m:t>
                    </m:r>
                    <m:r>
                      <m:rPr>
                        <m:nor/>
                      </m:rPr>
                      <a:rPr lang="en-US" sz="2000" b="0" i="0" dirty="0" smtClean="0"/>
                      <m:t>variation</m:t>
                    </m:r>
                    <m:r>
                      <m:rPr>
                        <m:nor/>
                      </m:rPr>
                      <a:rPr lang="en-US" sz="2000" dirty="0"/>
                      <m:t>)</m:t>
                    </m:r>
                  </m:oMath>
                </a14:m>
                <a:endParaRPr lang="en-US" sz="2000" dirty="0"/>
              </a:p>
              <a:p>
                <a:endParaRPr lang="en-US" sz="2000" dirty="0"/>
              </a:p>
              <a:p>
                <a:pPr marL="342900" indent="-342900">
                  <a:buFont typeface="Arial" panose="020B0604020202020204" pitchFamily="34" charset="0"/>
                  <a:buChar char="•"/>
                </a:pPr>
                <a14:m>
                  <m:oMath xmlns:m="http://schemas.openxmlformats.org/officeDocument/2006/math">
                    <m:sSub>
                      <m:sSubPr>
                        <m:ctrlPr>
                          <a:rPr lang="el-GR" sz="2000" b="0" i="1" smtClean="0">
                            <a:latin typeface="Cambria Math" panose="02040503050406030204" pitchFamily="18" charset="0"/>
                          </a:rPr>
                        </m:ctrlPr>
                      </m:sSubPr>
                      <m:e>
                        <m:r>
                          <a:rPr lang="el-GR" sz="2000" b="0" i="1" smtClean="0">
                            <a:latin typeface="Cambria Math" panose="02040503050406030204" pitchFamily="18" charset="0"/>
                          </a:rPr>
                          <m:t>𝛾</m:t>
                        </m:r>
                      </m:e>
                      <m:sub>
                        <m:r>
                          <a:rPr lang="el-GR" sz="2000" b="0" i="1" smtClean="0">
                            <a:latin typeface="Cambria Math" panose="02040503050406030204" pitchFamily="18" charset="0"/>
                          </a:rPr>
                          <m:t>1</m:t>
                        </m:r>
                      </m:sub>
                    </m:sSub>
                    <m:r>
                      <a:rPr lang="el-GR" sz="2000" i="1">
                        <a:latin typeface="Cambria Math" panose="02040503050406030204" pitchFamily="18" charset="0"/>
                      </a:rPr>
                      <m:t>=</m:t>
                    </m:r>
                    <m:f>
                      <m:fPr>
                        <m:type m:val="skw"/>
                        <m:ctrlPr>
                          <a:rPr lang="el-GR"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𝐾</m:t>
                            </m:r>
                          </m:e>
                          <m:sub>
                            <m:r>
                              <a:rPr lang="en-US" sz="2000" i="1">
                                <a:latin typeface="Cambria Math" panose="02040503050406030204" pitchFamily="18" charset="0"/>
                              </a:rPr>
                              <m:t>3</m:t>
                            </m:r>
                          </m:sub>
                        </m:sSub>
                      </m:num>
                      <m:den>
                        <m:sSubSup>
                          <m:sSubSupPr>
                            <m:ctrlPr>
                              <a:rPr lang="en-US" sz="2000" b="0" i="1" smtClean="0">
                                <a:latin typeface="Cambria Math" panose="02040503050406030204" pitchFamily="18" charset="0"/>
                              </a:rPr>
                            </m:ctrlPr>
                          </m:sSubSupPr>
                          <m:e>
                            <m:r>
                              <a:rPr lang="el-GR" sz="2000" i="1">
                                <a:latin typeface="Cambria Math" panose="02040503050406030204" pitchFamily="18" charset="0"/>
                              </a:rPr>
                              <m:t>𝜎</m:t>
                            </m:r>
                          </m:e>
                          <m:sub>
                            <m:r>
                              <a:rPr lang="en-US" sz="2000" i="1">
                                <a:latin typeface="Cambria Math" panose="02040503050406030204" pitchFamily="18" charset="0"/>
                              </a:rPr>
                              <m:t>𝑋</m:t>
                            </m:r>
                          </m:sub>
                          <m:sup>
                            <m:r>
                              <a:rPr lang="en-US" sz="2000" b="0" i="1" smtClean="0">
                                <a:latin typeface="Cambria Math" panose="02040503050406030204" pitchFamily="18" charset="0"/>
                              </a:rPr>
                              <m:t>3</m:t>
                            </m:r>
                          </m:sup>
                        </m:sSubSup>
                      </m:den>
                    </m:f>
                    <m:r>
                      <a:rPr lang="en-US" sz="2000" i="1">
                        <a:latin typeface="Cambria Math" panose="02040503050406030204" pitchFamily="18" charset="0"/>
                      </a:rPr>
                      <m:t> </m:t>
                    </m:r>
                    <m:r>
                      <m:rPr>
                        <m:nor/>
                      </m:rPr>
                      <a:rPr lang="el-GR" sz="2000" b="0" i="0" smtClean="0">
                        <a:latin typeface="Cambria Math" panose="02040503050406030204" pitchFamily="18" charset="0"/>
                      </a:rPr>
                      <m:t>                                </m:t>
                    </m:r>
                    <m:r>
                      <m:rPr>
                        <m:nor/>
                      </m:rPr>
                      <a:rPr lang="en-US" sz="2000" b="0" i="0" smtClean="0">
                        <a:latin typeface="Cambria Math" panose="02040503050406030204" pitchFamily="18" charset="0"/>
                      </a:rPr>
                      <m:t>       </m:t>
                    </m:r>
                    <m:r>
                      <m:rPr>
                        <m:nor/>
                      </m:rPr>
                      <a:rPr lang="el-GR" sz="2000" b="0" i="0" smtClean="0">
                        <a:latin typeface="Cambria Math" panose="02040503050406030204" pitchFamily="18" charset="0"/>
                      </a:rPr>
                      <m:t> </m:t>
                    </m:r>
                    <m:r>
                      <m:rPr>
                        <m:nor/>
                      </m:rPr>
                      <a:rPr lang="en-US" sz="2000" b="0" i="0" smtClean="0">
                        <a:latin typeface="Cambria Math" panose="02040503050406030204" pitchFamily="18" charset="0"/>
                      </a:rPr>
                      <m:t>               </m:t>
                    </m:r>
                    <m:r>
                      <m:rPr>
                        <m:nor/>
                      </m:rPr>
                      <a:rPr lang="el-GR" sz="2000" b="0" i="0" smtClean="0">
                        <a:latin typeface="Cambria Math" panose="02040503050406030204" pitchFamily="18" charset="0"/>
                      </a:rPr>
                      <m:t> </m:t>
                    </m:r>
                    <m:r>
                      <m:rPr>
                        <m:nor/>
                      </m:rPr>
                      <a:rPr lang="en-US" sz="2000" dirty="0"/>
                      <m:t>(</m:t>
                    </m:r>
                    <m:r>
                      <m:rPr>
                        <m:nor/>
                      </m:rPr>
                      <a:rPr lang="en-US" sz="2000" dirty="0"/>
                      <m:t>Skewness</m:t>
                    </m:r>
                    <m:r>
                      <m:rPr>
                        <m:nor/>
                      </m:rPr>
                      <a:rPr lang="en-US" sz="2000" dirty="0"/>
                      <m:t> )</m:t>
                    </m:r>
                  </m:oMath>
                </a14:m>
                <a:endParaRPr lang="en-US" sz="2000" dirty="0"/>
              </a:p>
              <a:p>
                <a:pPr marL="342900" indent="-342900">
                  <a:buFont typeface="Arial" panose="020B0604020202020204" pitchFamily="34" charset="0"/>
                  <a:buChar char="•"/>
                </a:pPr>
                <a14:m>
                  <m:oMath xmlns:m="http://schemas.openxmlformats.org/officeDocument/2006/math">
                    <m:sSub>
                      <m:sSubPr>
                        <m:ctrlPr>
                          <a:rPr lang="el-GR" sz="2000" b="0" i="1" smtClean="0">
                            <a:latin typeface="Cambria Math" panose="02040503050406030204" pitchFamily="18" charset="0"/>
                          </a:rPr>
                        </m:ctrlPr>
                      </m:sSubPr>
                      <m:e>
                        <m:r>
                          <a:rPr lang="el-GR" sz="2000" i="1" smtClean="0">
                            <a:latin typeface="Cambria Math" panose="02040503050406030204" pitchFamily="18" charset="0"/>
                          </a:rPr>
                          <m:t>𝛾</m:t>
                        </m:r>
                      </m:e>
                      <m:sub>
                        <m:r>
                          <a:rPr lang="el-GR" sz="2000" b="0" i="1" smtClean="0">
                            <a:latin typeface="Cambria Math" panose="02040503050406030204" pitchFamily="18" charset="0"/>
                          </a:rPr>
                          <m:t>2</m:t>
                        </m:r>
                      </m:sub>
                    </m:sSub>
                    <m:r>
                      <a:rPr lang="el-GR" sz="2000" i="1">
                        <a:latin typeface="Cambria Math" panose="02040503050406030204" pitchFamily="18" charset="0"/>
                      </a:rPr>
                      <m:t>=</m:t>
                    </m:r>
                    <m:f>
                      <m:fPr>
                        <m:type m:val="skw"/>
                        <m:ctrlPr>
                          <a:rPr lang="el-GR" sz="2000" i="1">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4</m:t>
                            </m:r>
                          </m:sub>
                        </m:sSub>
                      </m:num>
                      <m:den>
                        <m:sSubSup>
                          <m:sSubSupPr>
                            <m:ctrlPr>
                              <a:rPr lang="en-US" sz="2000" b="0" i="1" smtClean="0">
                                <a:latin typeface="Cambria Math" panose="02040503050406030204" pitchFamily="18" charset="0"/>
                              </a:rPr>
                            </m:ctrlPr>
                          </m:sSubSupPr>
                          <m:e>
                            <m:r>
                              <a:rPr lang="el-GR" sz="2000" i="1">
                                <a:latin typeface="Cambria Math" panose="02040503050406030204" pitchFamily="18" charset="0"/>
                              </a:rPr>
                              <m:t>𝜎</m:t>
                            </m:r>
                          </m:e>
                          <m:sub>
                            <m:r>
                              <a:rPr lang="en-US" sz="2000" i="1">
                                <a:latin typeface="Cambria Math" panose="02040503050406030204" pitchFamily="18" charset="0"/>
                              </a:rPr>
                              <m:t>𝑋</m:t>
                            </m:r>
                          </m:sub>
                          <m:sup>
                            <m:r>
                              <a:rPr lang="en-US" sz="2000" b="0" i="1" smtClean="0">
                                <a:latin typeface="Cambria Math" panose="02040503050406030204" pitchFamily="18" charset="0"/>
                              </a:rPr>
                              <m:t>4</m:t>
                            </m:r>
                          </m:sup>
                        </m:sSubSup>
                      </m:den>
                    </m:f>
                    <m:r>
                      <a:rPr lang="en-US" sz="2000" i="1">
                        <a:latin typeface="Cambria Math" panose="02040503050406030204" pitchFamily="18" charset="0"/>
                      </a:rPr>
                      <m:t> </m:t>
                    </m:r>
                    <m:r>
                      <a:rPr lang="el-GR" sz="2000" b="0" i="1" smtClean="0">
                        <a:latin typeface="Cambria Math" panose="02040503050406030204" pitchFamily="18" charset="0"/>
                      </a:rPr>
                      <m:t>                                 </m:t>
                    </m:r>
                    <m:r>
                      <a:rPr lang="en-US" sz="2000" b="0" i="1" smtClean="0">
                        <a:latin typeface="Cambria Math" panose="02040503050406030204" pitchFamily="18" charset="0"/>
                      </a:rPr>
                      <m:t>                       </m:t>
                    </m:r>
                    <m:r>
                      <a:rPr lang="el-GR" sz="2000" b="0" i="1" smtClean="0">
                        <a:latin typeface="Cambria Math" panose="02040503050406030204" pitchFamily="18" charset="0"/>
                      </a:rPr>
                      <m:t> </m:t>
                    </m:r>
                    <m:r>
                      <m:rPr>
                        <m:nor/>
                      </m:rPr>
                      <a:rPr lang="en-US" sz="2000" dirty="0"/>
                      <m:t>(</m:t>
                    </m:r>
                    <m:r>
                      <m:rPr>
                        <m:nor/>
                      </m:rPr>
                      <a:rPr lang="en-US" sz="2000" dirty="0"/>
                      <m:t>Skewness</m:t>
                    </m:r>
                    <m:r>
                      <m:rPr>
                        <m:nor/>
                      </m:rPr>
                      <a:rPr lang="en-US" sz="2000" dirty="0"/>
                      <m:t>)</m:t>
                    </m:r>
                  </m:oMath>
                </a14:m>
                <a:endParaRPr lang="en-US" sz="2000" dirty="0"/>
              </a:p>
            </p:txBody>
          </p:sp>
        </mc:Choice>
        <mc:Fallback xmlns="">
          <p:sp>
            <p:nvSpPr>
              <p:cNvPr id="9" name="TextBox 8">
                <a:extLst>
                  <a:ext uri="{FF2B5EF4-FFF2-40B4-BE49-F238E27FC236}">
                    <a16:creationId xmlns:a16="http://schemas.microsoft.com/office/drawing/2014/main" id="{7636E8CC-7B42-8846-A024-D9D5B562E7FC}"/>
                  </a:ext>
                </a:extLst>
              </p:cNvPr>
              <p:cNvSpPr txBox="1">
                <a:spLocks noRot="1" noChangeAspect="1" noMove="1" noResize="1" noEditPoints="1" noAdjustHandles="1" noChangeArrowheads="1" noChangeShapeType="1" noTextEdit="1"/>
              </p:cNvSpPr>
              <p:nvPr/>
            </p:nvSpPr>
            <p:spPr>
              <a:xfrm>
                <a:off x="199998" y="4177200"/>
                <a:ext cx="8180604" cy="1956177"/>
              </a:xfrm>
              <a:prstGeom prst="rect">
                <a:avLst/>
              </a:prstGeom>
              <a:blipFill>
                <a:blip r:embed="rId4"/>
                <a:stretch>
                  <a:fillRect l="-620" t="-5161" r="-465" b="-4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1C522AC-AE9B-164F-AA99-6EAEF2861187}"/>
                  </a:ext>
                </a:extLst>
              </p:cNvPr>
              <p:cNvSpPr/>
              <p:nvPr/>
            </p:nvSpPr>
            <p:spPr>
              <a:xfrm>
                <a:off x="4105968" y="2912264"/>
                <a:ext cx="5674823" cy="7727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𝑛</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𝔼</m:t>
                      </m:r>
                      <m:d>
                        <m:dPr>
                          <m:begChr m:val="["/>
                          <m:endChr m:val="]"/>
                          <m:ctrlPr>
                            <a:rPr lang="en-US" sz="2000" i="1" smtClean="0">
                              <a:latin typeface="Cambria Math" panose="02040503050406030204" pitchFamily="18" charset="0"/>
                            </a:rPr>
                          </m:ctrlPr>
                        </m:dPr>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𝑋</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l-GR" sz="2000" i="1">
                                          <a:latin typeface="Cambria Math" panose="02040503050406030204" pitchFamily="18" charset="0"/>
                                        </a:rPr>
                                        <m:t>𝜇</m:t>
                                      </m:r>
                                    </m:e>
                                    <m:sub>
                                      <m:r>
                                        <a:rPr lang="en-US" sz="2000" i="1">
                                          <a:latin typeface="Cambria Math" panose="02040503050406030204" pitchFamily="18" charset="0"/>
                                        </a:rPr>
                                        <m:t>𝑋</m:t>
                                      </m:r>
                                    </m:sub>
                                  </m:sSub>
                                </m:e>
                              </m:d>
                            </m:e>
                            <m:sup>
                              <m:r>
                                <a:rPr lang="en-US" sz="2000" b="0" i="1" smtClean="0">
                                  <a:latin typeface="Cambria Math" panose="02040503050406030204" pitchFamily="18" charset="0"/>
                                </a:rPr>
                                <m:t>𝑛</m:t>
                              </m:r>
                            </m:sup>
                          </m:sSup>
                        </m:e>
                      </m:d>
                      <m:r>
                        <a:rPr lang="en-US" sz="2000" b="0" i="1" smtClean="0">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p>
                        <m:e>
                          <m:sSub>
                            <m:sSubPr>
                              <m:ctrlPr>
                                <a:rPr lang="en-US" sz="2000" i="1">
                                  <a:latin typeface="Cambria Math" panose="02040503050406030204" pitchFamily="18" charset="0"/>
                                </a:rPr>
                              </m:ctrlPr>
                            </m:sSub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l-GR" sz="2000" i="1">
                                          <a:latin typeface="Cambria Math" panose="02040503050406030204" pitchFamily="18" charset="0"/>
                                        </a:rPr>
                                        <m:t>𝜇</m:t>
                                      </m:r>
                                    </m:e>
                                    <m:sub>
                                      <m:r>
                                        <a:rPr lang="en-US" sz="2000" i="1">
                                          <a:latin typeface="Cambria Math" panose="02040503050406030204" pitchFamily="18" charset="0"/>
                                        </a:rPr>
                                        <m:t>𝑋</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𝑛</m:t>
                                  </m:r>
                                </m:sup>
                              </m:sSup>
                              <m:r>
                                <a:rPr lang="en-US" sz="2000" i="1">
                                  <a:latin typeface="Cambria Math" panose="02040503050406030204" pitchFamily="18" charset="0"/>
                                </a:rPr>
                                <m:t>𝑓</m:t>
                              </m:r>
                            </m:e>
                            <m:sub>
                              <m:r>
                                <a:rPr lang="en-US" sz="2000" i="1">
                                  <a:latin typeface="Cambria Math" panose="02040503050406030204" pitchFamily="18" charset="0"/>
                                </a:rPr>
                                <m:t>𝑋</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e>
                      </m:nary>
                    </m:oMath>
                  </m:oMathPara>
                </a14:m>
                <a:endParaRPr lang="en-US" sz="2000" dirty="0"/>
              </a:p>
            </p:txBody>
          </p:sp>
        </mc:Choice>
        <mc:Fallback xmlns="">
          <p:sp>
            <p:nvSpPr>
              <p:cNvPr id="11" name="Rectangle 10">
                <a:extLst>
                  <a:ext uri="{FF2B5EF4-FFF2-40B4-BE49-F238E27FC236}">
                    <a16:creationId xmlns:a16="http://schemas.microsoft.com/office/drawing/2014/main" id="{41C522AC-AE9B-164F-AA99-6EAEF2861187}"/>
                  </a:ext>
                </a:extLst>
              </p:cNvPr>
              <p:cNvSpPr>
                <a:spLocks noRot="1" noChangeAspect="1" noMove="1" noResize="1" noEditPoints="1" noAdjustHandles="1" noChangeArrowheads="1" noChangeShapeType="1" noTextEdit="1"/>
              </p:cNvSpPr>
              <p:nvPr/>
            </p:nvSpPr>
            <p:spPr>
              <a:xfrm>
                <a:off x="4105968" y="2912264"/>
                <a:ext cx="5674823" cy="772712"/>
              </a:xfrm>
              <a:prstGeom prst="rect">
                <a:avLst/>
              </a:prstGeom>
              <a:blipFill>
                <a:blip r:embed="rId5"/>
                <a:stretch>
                  <a:fillRect t="-159016" b="-236066"/>
                </a:stretch>
              </a:blipFill>
            </p:spPr>
            <p:txBody>
              <a:bodyPr/>
              <a:lstStyle/>
              <a:p>
                <a:r>
                  <a:rPr lang="en-US">
                    <a:noFill/>
                  </a:rPr>
                  <a:t> </a:t>
                </a:r>
              </a:p>
            </p:txBody>
          </p:sp>
        </mc:Fallback>
      </mc:AlternateContent>
    </p:spTree>
    <p:extLst>
      <p:ext uri="{BB962C8B-B14F-4D97-AF65-F5344CB8AC3E}">
        <p14:creationId xmlns:p14="http://schemas.microsoft.com/office/powerpoint/2010/main" val="2694076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dirty="0">
                <a:latin typeface="Arial" panose="020B0604020202020204" pitchFamily="34" charset="0"/>
              </a:rPr>
              <a:t>Random variables</a:t>
            </a:r>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15</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The simultaneous behavior of two continuous  random variables </a:t>
                </a:r>
                <a14:m>
                  <m:oMath xmlns:m="http://schemas.openxmlformats.org/officeDocument/2006/math">
                    <m:r>
                      <a:rPr lang="en-US" sz="2000" i="1" dirty="0" smtClean="0">
                        <a:latin typeface="Cambria Math" panose="02040503050406030204" pitchFamily="18" charset="0"/>
                        <a:cs typeface="Arial" panose="020B0604020202020204" pitchFamily="34" charset="0"/>
                      </a:rPr>
                      <m:t>𝑋</m:t>
                    </m:r>
                    <m:r>
                      <a:rPr lang="en-US" sz="2000" b="0" i="1" dirty="0" smtClean="0">
                        <a:latin typeface="Cambria Math" panose="02040503050406030204" pitchFamily="18" charset="0"/>
                        <a:cs typeface="Arial" panose="020B0604020202020204" pitchFamily="34" charset="0"/>
                      </a:rPr>
                      <m:t>, </m:t>
                    </m:r>
                    <m:r>
                      <a:rPr lang="en-US" sz="2000" b="0" i="1" dirty="0" smtClean="0">
                        <a:latin typeface="Cambria Math" panose="02040503050406030204" pitchFamily="18" charset="0"/>
                        <a:cs typeface="Arial" panose="020B0604020202020204" pitchFamily="34" charset="0"/>
                      </a:rPr>
                      <m:t>𝑌</m:t>
                    </m:r>
                  </m:oMath>
                </a14:m>
                <a:r>
                  <a:rPr lang="en-US" sz="2000" dirty="0">
                    <a:cs typeface="Arial" panose="020B0604020202020204" pitchFamily="34" charset="0"/>
                  </a:rPr>
                  <a:t> on a probability space is defined by the joint probability distribution function </a:t>
                </a:r>
                <a14:m>
                  <m:oMath xmlns:m="http://schemas.openxmlformats.org/officeDocument/2006/math">
                    <m:sSub>
                      <m:sSubPr>
                        <m:ctrlPr>
                          <a:rPr lang="en-US" sz="2000" i="1">
                            <a:latin typeface="Cambria Math" panose="02040503050406030204" pitchFamily="18" charset="0"/>
                            <a:ea typeface="ＭＳ Ｐゴシック"/>
                            <a:cs typeface="Arial" panose="020B0604020202020204" pitchFamily="34" charset="0"/>
                          </a:rPr>
                        </m:ctrlPr>
                      </m:sSubPr>
                      <m:e>
                        <m:r>
                          <a:rPr lang="en-US" sz="2000" i="1">
                            <a:latin typeface="Cambria Math" panose="02040503050406030204" pitchFamily="18" charset="0"/>
                            <a:ea typeface="ＭＳ Ｐゴシック"/>
                            <a:cs typeface="Arial" panose="020B0604020202020204" pitchFamily="34" charset="0"/>
                          </a:rPr>
                          <m:t>𝐹</m:t>
                        </m:r>
                      </m:e>
                      <m:sub>
                        <m:r>
                          <a:rPr lang="en-US" sz="2000" i="1">
                            <a:latin typeface="Cambria Math" panose="02040503050406030204" pitchFamily="18" charset="0"/>
                            <a:ea typeface="ＭＳ Ｐゴシック"/>
                            <a:cs typeface="Arial" panose="020B0604020202020204" pitchFamily="34" charset="0"/>
                          </a:rPr>
                          <m:t>𝑋</m:t>
                        </m:r>
                        <m:r>
                          <a:rPr lang="en-US" sz="2000" b="0" i="1" smtClean="0">
                            <a:latin typeface="Cambria Math" panose="02040503050406030204" pitchFamily="18" charset="0"/>
                            <a:ea typeface="ＭＳ Ｐゴシック"/>
                            <a:cs typeface="Arial" panose="020B0604020202020204" pitchFamily="34" charset="0"/>
                          </a:rPr>
                          <m:t>𝑌</m:t>
                        </m:r>
                      </m:sub>
                    </m:sSub>
                    <m:r>
                      <a:rPr lang="en-US" sz="2000" i="1">
                        <a:latin typeface="Cambria Math" panose="02040503050406030204" pitchFamily="18" charset="0"/>
                        <a:ea typeface="ＭＳ Ｐゴシック"/>
                        <a:cs typeface="Arial" panose="020B0604020202020204" pitchFamily="34" charset="0"/>
                      </a:rPr>
                      <m:t>:</m:t>
                    </m:r>
                    <m:sSup>
                      <m:sSupPr>
                        <m:ctrlPr>
                          <a:rPr lang="en-US" sz="2000" b="0" i="1" dirty="0" smtClean="0">
                            <a:latin typeface="Cambria Math" panose="02040503050406030204" pitchFamily="18" charset="0"/>
                            <a:ea typeface="Cambria Math" panose="02040503050406030204" pitchFamily="18" charset="0"/>
                            <a:cs typeface="Arial"/>
                          </a:rPr>
                        </m:ctrlPr>
                      </m:sSupPr>
                      <m:e>
                        <m:r>
                          <a:rPr lang="en-US" sz="2000" i="1" dirty="0">
                            <a:latin typeface="Cambria Math" panose="02040503050406030204" pitchFamily="18" charset="0"/>
                            <a:ea typeface="Cambria Math" panose="02040503050406030204" pitchFamily="18" charset="0"/>
                            <a:cs typeface="Arial"/>
                          </a:rPr>
                          <m:t>ℝ</m:t>
                        </m:r>
                      </m:e>
                      <m:sup>
                        <m:r>
                          <a:rPr lang="en-US" sz="2000" b="0" i="1" dirty="0" smtClean="0">
                            <a:latin typeface="Cambria Math" panose="02040503050406030204" pitchFamily="18" charset="0"/>
                            <a:ea typeface="Cambria Math" panose="02040503050406030204" pitchFamily="18" charset="0"/>
                            <a:cs typeface="Arial"/>
                          </a:rPr>
                          <m:t>2</m:t>
                        </m:r>
                      </m:sup>
                    </m:sSup>
                    <m:r>
                      <a:rPr lang="en-US" sz="2000" i="1">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0, 1</m:t>
                            </m:r>
                          </m:e>
                        </m:d>
                      </m:e>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p>
                  </m:oMath>
                </a14:m>
                <a:r>
                  <a:rPr lang="en-US" sz="2000" dirty="0">
                    <a:cs typeface="Arial" panose="020B0604020202020204" pitchFamily="34" charset="0"/>
                  </a:rPr>
                  <a:t> : </a:t>
                </a:r>
                <a14:m>
                  <m:oMath xmlns:m="http://schemas.openxmlformats.org/officeDocument/2006/math">
                    <m:sSub>
                      <m:sSubPr>
                        <m:ctrlPr>
                          <a:rPr lang="en-US" sz="2000" i="1">
                            <a:latin typeface="Cambria Math" panose="02040503050406030204" pitchFamily="18" charset="0"/>
                            <a:ea typeface="ＭＳ Ｐゴシック"/>
                            <a:cs typeface="Arial" panose="020B0604020202020204" pitchFamily="34" charset="0"/>
                          </a:rPr>
                        </m:ctrlPr>
                      </m:sSubPr>
                      <m:e>
                        <m:r>
                          <a:rPr lang="en-US" sz="2000" i="1">
                            <a:latin typeface="Cambria Math" panose="02040503050406030204" pitchFamily="18" charset="0"/>
                            <a:ea typeface="ＭＳ Ｐゴシック"/>
                            <a:cs typeface="Arial" panose="020B0604020202020204" pitchFamily="34" charset="0"/>
                          </a:rPr>
                          <m:t>𝐹</m:t>
                        </m:r>
                      </m:e>
                      <m:sub>
                        <m:r>
                          <a:rPr lang="en-US" sz="2000" i="1">
                            <a:latin typeface="Cambria Math" panose="02040503050406030204" pitchFamily="18" charset="0"/>
                            <a:ea typeface="ＭＳ Ｐゴシック"/>
                            <a:cs typeface="Arial" panose="020B0604020202020204" pitchFamily="34" charset="0"/>
                          </a:rPr>
                          <m:t>𝑋</m:t>
                        </m:r>
                        <m:r>
                          <a:rPr lang="en-US" sz="2000" b="0" i="1" smtClean="0">
                            <a:latin typeface="Cambria Math" panose="02040503050406030204" pitchFamily="18" charset="0"/>
                            <a:ea typeface="ＭＳ Ｐゴシック"/>
                            <a:cs typeface="Arial" panose="020B0604020202020204" pitchFamily="34" charset="0"/>
                          </a:rPr>
                          <m:t>𝑌</m:t>
                        </m:r>
                      </m:sub>
                    </m:sSub>
                    <m:d>
                      <m:dPr>
                        <m:ctrlPr>
                          <a:rPr lang="en-US" sz="2000" i="1">
                            <a:latin typeface="Cambria Math" panose="02040503050406030204" pitchFamily="18" charset="0"/>
                            <a:ea typeface="ＭＳ Ｐゴシック"/>
                            <a:cs typeface="Arial" panose="020B0604020202020204" pitchFamily="34" charset="0"/>
                          </a:rPr>
                        </m:ctrlPr>
                      </m:dPr>
                      <m:e>
                        <m:r>
                          <a:rPr lang="en-US" sz="2000" i="1">
                            <a:latin typeface="Cambria Math" panose="02040503050406030204" pitchFamily="18" charset="0"/>
                            <a:ea typeface="ＭＳ Ｐゴシック"/>
                            <a:cs typeface="Arial" panose="020B0604020202020204" pitchFamily="34" charset="0"/>
                          </a:rPr>
                          <m:t>𝑥</m:t>
                        </m:r>
                        <m:r>
                          <a:rPr lang="en-US" sz="2000" b="0" i="1" smtClean="0">
                            <a:latin typeface="Cambria Math" panose="02040503050406030204" pitchFamily="18" charset="0"/>
                            <a:ea typeface="ＭＳ Ｐゴシック"/>
                            <a:cs typeface="Arial" panose="020B0604020202020204" pitchFamily="34" charset="0"/>
                          </a:rPr>
                          <m:t>, </m:t>
                        </m:r>
                        <m:r>
                          <a:rPr lang="en-US" sz="2000" b="0" i="1" smtClean="0">
                            <a:latin typeface="Cambria Math" panose="02040503050406030204" pitchFamily="18" charset="0"/>
                            <a:ea typeface="ＭＳ Ｐゴシック"/>
                            <a:cs typeface="Arial" panose="020B0604020202020204" pitchFamily="34" charset="0"/>
                          </a:rPr>
                          <m:t>𝑦</m:t>
                        </m:r>
                      </m:e>
                    </m:d>
                    <m:r>
                      <a:rPr lang="en-US" sz="2000" i="1">
                        <a:latin typeface="Cambria Math" panose="02040503050406030204" pitchFamily="18" charset="0"/>
                        <a:ea typeface="Cambria Math" panose="02040503050406030204" pitchFamily="18" charset="0"/>
                        <a:cs typeface="Arial" panose="020B0604020202020204" pitchFamily="34" charset="0"/>
                      </a:rPr>
                      <m:t>≡</m:t>
                    </m:r>
                  </m:oMath>
                </a14:m>
                <a:r>
                  <a:rPr lang="en-US" sz="2000" dirty="0">
                    <a:ea typeface="ＭＳ Ｐゴシック"/>
                    <a:cs typeface="Arial" panose="020B0604020202020204" pitchFamily="34" charset="0"/>
                  </a:rPr>
                  <a:t> </a:t>
                </a:r>
                <a14:m>
                  <m:oMath xmlns:m="http://schemas.openxmlformats.org/officeDocument/2006/math">
                    <m:r>
                      <a:rPr lang="en-US" sz="2000" i="1">
                        <a:latin typeface="Cambria Math" panose="02040503050406030204" pitchFamily="18" charset="0"/>
                      </a:rPr>
                      <m:t>𝑃</m:t>
                    </m:r>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e>
                        </m:d>
                      </m:e>
                    </m:d>
                  </m:oMath>
                </a14:m>
                <a:endParaRPr lang="en-US" sz="2000" dirty="0">
                  <a:cs typeface="Arial" panose="020B0604020202020204" pitchFamily="34" charset="0"/>
                </a:endParaRP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707886"/>
              </a:xfrm>
              <a:prstGeom prst="rect">
                <a:avLst/>
              </a:prstGeom>
              <a:blipFill>
                <a:blip r:embed="rId3"/>
                <a:stretch>
                  <a:fillRect l="-639" t="-5263" r="-958" b="-1403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Joint probability distribution function (pdf)</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36E8CC-7B42-8846-A024-D9D5B562E7FC}"/>
                  </a:ext>
                </a:extLst>
              </p:cNvPr>
              <p:cNvSpPr txBox="1"/>
              <p:nvPr/>
            </p:nvSpPr>
            <p:spPr>
              <a:xfrm>
                <a:off x="116109" y="4775692"/>
                <a:ext cx="3910608" cy="1631216"/>
              </a:xfrm>
              <a:prstGeom prst="rect">
                <a:avLst/>
              </a:prstGeom>
              <a:noFill/>
            </p:spPr>
            <p:txBody>
              <a:bodyPr wrap="square" rtlCol="0">
                <a:spAutoFit/>
              </a:bodyPr>
              <a:lstStyle/>
              <a:p>
                <a:r>
                  <a:rPr lang="en-US" sz="2000" dirty="0">
                    <a:solidFill>
                      <a:srgbClr val="0432FF"/>
                    </a:solidFill>
                    <a:latin typeface="Cambria Math" panose="02040503050406030204" pitchFamily="18" charset="0"/>
                  </a:rPr>
                  <a:t>Properties</a:t>
                </a:r>
              </a:p>
              <a:p>
                <a:endParaRPr lang="en-US" sz="2000"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𝑋𝑌</m:t>
                        </m:r>
                      </m:sub>
                    </m:sSub>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0</m:t>
                    </m:r>
                  </m:oMath>
                </a14:m>
                <a:endParaRPr lang="en-US" sz="2000" dirty="0">
                  <a:latin typeface="Cambria"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𝑋𝑌</m:t>
                        </m:r>
                      </m:sub>
                    </m:sSub>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e>
                    </m:d>
                    <m:r>
                      <a:rPr lang="en-US" sz="2000" i="1">
                        <a:latin typeface="Cambria Math" panose="02040503050406030204" pitchFamily="18" charset="0"/>
                      </a:rPr>
                      <m:t>=1</m:t>
                    </m:r>
                  </m:oMath>
                </a14:m>
                <a:endParaRPr lang="en-US" sz="2000" dirty="0"/>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𝑋𝑌</m:t>
                        </m:r>
                      </m:sub>
                    </m:sSub>
                    <m:d>
                      <m:dPr>
                        <m:ctrlPr>
                          <a:rPr lang="en-US" sz="2000" i="1">
                            <a:latin typeface="Cambria Math" panose="02040503050406030204" pitchFamily="18" charset="0"/>
                          </a:rPr>
                        </m:ctrlPr>
                      </m:dPr>
                      <m:e>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𝑋𝑌</m:t>
                        </m:r>
                      </m:sub>
                    </m:sSub>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e>
                    </m:d>
                    <m:r>
                      <a:rPr lang="en-US" sz="2000" i="1">
                        <a:latin typeface="Cambria Math" panose="02040503050406030204" pitchFamily="18" charset="0"/>
                      </a:rPr>
                      <m:t>=</m:t>
                    </m:r>
                    <m:r>
                      <a:rPr lang="en-US" sz="2000" b="0" i="1" smtClean="0">
                        <a:latin typeface="Cambria Math" panose="02040503050406030204" pitchFamily="18" charset="0"/>
                      </a:rPr>
                      <m:t>0</m:t>
                    </m:r>
                  </m:oMath>
                </a14:m>
                <a:endParaRPr lang="en-US" sz="2000" dirty="0">
                  <a:latin typeface="Cambria" panose="02040503050406030204" pitchFamily="18" charset="0"/>
                </a:endParaRPr>
              </a:p>
            </p:txBody>
          </p:sp>
        </mc:Choice>
        <mc:Fallback xmlns="">
          <p:sp>
            <p:nvSpPr>
              <p:cNvPr id="9" name="TextBox 8">
                <a:extLst>
                  <a:ext uri="{FF2B5EF4-FFF2-40B4-BE49-F238E27FC236}">
                    <a16:creationId xmlns:a16="http://schemas.microsoft.com/office/drawing/2014/main" id="{7636E8CC-7B42-8846-A024-D9D5B562E7FC}"/>
                  </a:ext>
                </a:extLst>
              </p:cNvPr>
              <p:cNvSpPr txBox="1">
                <a:spLocks noRot="1" noChangeAspect="1" noMove="1" noResize="1" noEditPoints="1" noAdjustHandles="1" noChangeArrowheads="1" noChangeShapeType="1" noTextEdit="1"/>
              </p:cNvSpPr>
              <p:nvPr/>
            </p:nvSpPr>
            <p:spPr>
              <a:xfrm>
                <a:off x="116109" y="4775692"/>
                <a:ext cx="3910608" cy="1631216"/>
              </a:xfrm>
              <a:prstGeom prst="rect">
                <a:avLst/>
              </a:prstGeom>
              <a:blipFill>
                <a:blip r:embed="rId4"/>
                <a:stretch>
                  <a:fillRect l="-1618" t="-1538"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F9D95E3-E775-F744-BBB7-5307CD7D637A}"/>
                  </a:ext>
                </a:extLst>
              </p:cNvPr>
              <p:cNvSpPr/>
              <p:nvPr/>
            </p:nvSpPr>
            <p:spPr>
              <a:xfrm>
                <a:off x="3130108" y="2793825"/>
                <a:ext cx="6898491" cy="1008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𝑋𝑌</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r>
                        <a:rPr lang="en-US" sz="2000" b="0" i="1" smtClean="0">
                          <a:latin typeface="Cambria Math" panose="02040503050406030204" pitchFamily="18" charset="0"/>
                        </a:rPr>
                        <m:t>)=</m:t>
                      </m:r>
                      <m:nary>
                        <m:naryPr>
                          <m:chr m:val="∬"/>
                          <m:limLoc m:val="undOvr"/>
                          <m:ctrlPr>
                            <a:rPr lang="en-US" sz="2000" i="1" smtClean="0">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p>
                        <m:e>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𝑋</m:t>
                              </m:r>
                              <m:r>
                                <a:rPr lang="en-US" sz="2000" b="0" i="1" smtClean="0">
                                  <a:latin typeface="Cambria Math" panose="02040503050406030204" pitchFamily="18" charset="0"/>
                                </a:rPr>
                                <m:t>𝑌</m:t>
                              </m:r>
                            </m:sub>
                          </m:sSub>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i="1">
                              <a:latin typeface="Cambria Math" panose="02040503050406030204" pitchFamily="18" charset="0"/>
                            </a:rPr>
                            <m:t>𝑑𝑥𝑑𝑦</m:t>
                          </m:r>
                        </m:e>
                      </m:nary>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𝑋𝑌</m:t>
                          </m:r>
                        </m:sub>
                      </m:sSub>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e>
                            <m:sup>
                              <m:r>
                                <a:rPr lang="en-US" sz="2000" i="1">
                                  <a:latin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den>
                      </m:f>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𝑋𝑌</m:t>
                          </m:r>
                        </m:sub>
                      </m:sSub>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oMath>
                  </m:oMathPara>
                </a14:m>
                <a:endParaRPr lang="en-US" sz="2000" dirty="0"/>
              </a:p>
            </p:txBody>
          </p:sp>
        </mc:Choice>
        <mc:Fallback xmlns="">
          <p:sp>
            <p:nvSpPr>
              <p:cNvPr id="8" name="Rectangle 7">
                <a:extLst>
                  <a:ext uri="{FF2B5EF4-FFF2-40B4-BE49-F238E27FC236}">
                    <a16:creationId xmlns:a16="http://schemas.microsoft.com/office/drawing/2014/main" id="{1F9D95E3-E775-F744-BBB7-5307CD7D637A}"/>
                  </a:ext>
                </a:extLst>
              </p:cNvPr>
              <p:cNvSpPr>
                <a:spLocks noRot="1" noChangeAspect="1" noMove="1" noResize="1" noEditPoints="1" noAdjustHandles="1" noChangeArrowheads="1" noChangeShapeType="1" noTextEdit="1"/>
              </p:cNvSpPr>
              <p:nvPr/>
            </p:nvSpPr>
            <p:spPr>
              <a:xfrm>
                <a:off x="3130108" y="2793825"/>
                <a:ext cx="6898491" cy="1008225"/>
              </a:xfrm>
              <a:prstGeom prst="rect">
                <a:avLst/>
              </a:prstGeom>
              <a:blipFill>
                <a:blip r:embed="rId5"/>
                <a:stretch>
                  <a:fillRect t="-106173" b="-1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7B4BAD-1DBA-394C-884D-470E9F45F356}"/>
                  </a:ext>
                </a:extLst>
              </p:cNvPr>
              <p:cNvSpPr/>
              <p:nvPr/>
            </p:nvSpPr>
            <p:spPr>
              <a:xfrm>
                <a:off x="267110" y="4072891"/>
                <a:ext cx="7599966" cy="498663"/>
              </a:xfrm>
              <a:prstGeom prst="rect">
                <a:avLst/>
              </a:prstGeom>
            </p:spPr>
            <p:txBody>
              <a:bodyPr wrap="none">
                <a:spAutoFit/>
              </a:bodyPr>
              <a:lstStyle/>
              <a:p>
                <a:r>
                  <a:rPr lang="en-US" sz="2000" dirty="0">
                    <a:cs typeface="Arial" panose="020B0604020202020204" pitchFamily="34" charset="0"/>
                  </a:rPr>
                  <a:t>If </a:t>
                </a:r>
                <a14:m>
                  <m:oMath xmlns:m="http://schemas.openxmlformats.org/officeDocument/2006/math">
                    <m:r>
                      <a:rPr lang="en-US" sz="2000" i="1" dirty="0">
                        <a:latin typeface="Cambria Math" panose="02040503050406030204" pitchFamily="18" charset="0"/>
                        <a:cs typeface="Arial" panose="020B0604020202020204" pitchFamily="34" charset="0"/>
                      </a:rPr>
                      <m:t>𝑋</m:t>
                    </m:r>
                    <m:r>
                      <a:rPr lang="en-US" sz="2000" i="1" dirty="0">
                        <a:latin typeface="Cambria Math" panose="02040503050406030204" pitchFamily="18" charset="0"/>
                        <a:cs typeface="Arial" panose="020B0604020202020204" pitchFamily="34" charset="0"/>
                      </a:rPr>
                      <m:t>, </m:t>
                    </m:r>
                    <m:r>
                      <a:rPr lang="en-US" sz="2000" i="1" dirty="0">
                        <a:latin typeface="Cambria Math" panose="02040503050406030204" pitchFamily="18" charset="0"/>
                        <a:cs typeface="Arial" panose="020B0604020202020204" pitchFamily="34" charset="0"/>
                      </a:rPr>
                      <m:t>𝑌</m:t>
                    </m:r>
                  </m:oMath>
                </a14:m>
                <a:r>
                  <a:rPr lang="en-US" sz="2000" dirty="0">
                    <a:cs typeface="Arial" panose="020B0604020202020204" pitchFamily="34" charset="0"/>
                  </a:rPr>
                  <a:t> are independent: </a:t>
                </a:r>
                <a14:m>
                  <m:oMath xmlns:m="http://schemas.openxmlformats.org/officeDocument/2006/math">
                    <m:nary>
                      <m:naryPr>
                        <m:chr m:val="∬"/>
                        <m:limLoc m:val="undOv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p>
                      <m:e>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𝑋𝑌</m:t>
                            </m:r>
                          </m:sub>
                        </m:sSub>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rPr>
                              <m:t>𝑦</m:t>
                            </m:r>
                          </m:e>
                        </m:d>
                        <m:r>
                          <a:rPr lang="en-US" sz="2000" i="1">
                            <a:latin typeface="Cambria Math" panose="02040503050406030204" pitchFamily="18" charset="0"/>
                          </a:rPr>
                          <m:t>𝑑𝑥𝑑𝑦</m:t>
                        </m:r>
                      </m:e>
                    </m:nary>
                  </m:oMath>
                </a14:m>
                <a:r>
                  <a:rPr lang="en-US" sz="2000" dirty="0"/>
                  <a:t>= </a:t>
                </a:r>
                <a14:m>
                  <m:oMath xmlns:m="http://schemas.openxmlformats.org/officeDocument/2006/math">
                    <m:nary>
                      <m:naryPr>
                        <m:chr m:val="∬"/>
                        <m:limLoc m:val="undOvr"/>
                        <m:ctrlPr>
                          <a:rPr lang="en-US" sz="2000" i="1">
                            <a:latin typeface="Cambria Math" panose="02040503050406030204" pitchFamily="18" charset="0"/>
                          </a:rPr>
                        </m:ctrlPr>
                      </m:naryPr>
                      <m:sub>
                        <m:r>
                          <m:rPr>
                            <m:brk m:alnAt="23"/>
                          </m:rP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up>
                      <m:e>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𝑋</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sSub>
                          <m:sSubPr>
                            <m:ctrlPr>
                              <a:rPr lang="en-US" sz="2000" i="1" smtClean="0">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𝑌</m:t>
                            </m:r>
                          </m:sub>
                        </m:sSub>
                        <m:d>
                          <m:dPr>
                            <m:ctrlPr>
                              <a:rPr lang="en-US" sz="2000" i="1">
                                <a:latin typeface="Cambria Math" panose="02040503050406030204" pitchFamily="18" charset="0"/>
                              </a:rPr>
                            </m:ctrlPr>
                          </m:dPr>
                          <m:e>
                            <m:r>
                              <a:rPr lang="en-US" sz="2000" i="1">
                                <a:latin typeface="Cambria Math" panose="02040503050406030204" pitchFamily="18" charset="0"/>
                              </a:rPr>
                              <m:t>𝑦</m:t>
                            </m:r>
                          </m:e>
                        </m:d>
                        <m:r>
                          <a:rPr lang="en-US" sz="2000" i="1">
                            <a:latin typeface="Cambria Math" panose="02040503050406030204" pitchFamily="18" charset="0"/>
                          </a:rPr>
                          <m:t>𝑑𝑥𝑑𝑦</m:t>
                        </m:r>
                      </m:e>
                    </m:nary>
                  </m:oMath>
                </a14:m>
                <a:endParaRPr lang="en-US" sz="2000" dirty="0"/>
              </a:p>
            </p:txBody>
          </p:sp>
        </mc:Choice>
        <mc:Fallback xmlns="">
          <p:sp>
            <p:nvSpPr>
              <p:cNvPr id="10" name="Rectangle 9">
                <a:extLst>
                  <a:ext uri="{FF2B5EF4-FFF2-40B4-BE49-F238E27FC236}">
                    <a16:creationId xmlns:a16="http://schemas.microsoft.com/office/drawing/2014/main" id="{837B4BAD-1DBA-394C-884D-470E9F45F356}"/>
                  </a:ext>
                </a:extLst>
              </p:cNvPr>
              <p:cNvSpPr>
                <a:spLocks noRot="1" noChangeAspect="1" noMove="1" noResize="1" noEditPoints="1" noAdjustHandles="1" noChangeArrowheads="1" noChangeShapeType="1" noTextEdit="1"/>
              </p:cNvSpPr>
              <p:nvPr/>
            </p:nvSpPr>
            <p:spPr>
              <a:xfrm>
                <a:off x="267110" y="4072891"/>
                <a:ext cx="7599966" cy="498663"/>
              </a:xfrm>
              <a:prstGeom prst="rect">
                <a:avLst/>
              </a:prstGeom>
              <a:blipFill>
                <a:blip r:embed="rId6"/>
                <a:stretch>
                  <a:fillRect l="-1002" t="-112500" b="-1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5507523-CACA-4E4B-AEFF-B76CDB494280}"/>
                  </a:ext>
                </a:extLst>
              </p:cNvPr>
              <p:cNvSpPr/>
              <p:nvPr/>
            </p:nvSpPr>
            <p:spPr>
              <a:xfrm>
                <a:off x="5052085" y="4775692"/>
                <a:ext cx="7023806" cy="1520544"/>
              </a:xfrm>
              <a:prstGeom prst="rect">
                <a:avLst/>
              </a:prstGeom>
            </p:spPr>
            <p:txBody>
              <a:bodyPr wrap="square">
                <a:spAutoFit/>
              </a:bodyPr>
              <a:lstStyle/>
              <a:p>
                <a:r>
                  <a:rPr lang="en-US" sz="2000" dirty="0">
                    <a:solidFill>
                      <a:srgbClr val="0432FF"/>
                    </a:solidFill>
                    <a:latin typeface="Cambria Math" panose="02040503050406030204" pitchFamily="18" charset="0"/>
                  </a:rPr>
                  <a:t>Central Moments</a:t>
                </a:r>
              </a:p>
              <a:p>
                <a:endParaRPr lang="en-US" sz="2000" i="1" dirty="0">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𝑛𝑛</m:t>
                        </m:r>
                        <m:r>
                          <a:rPr lang="el-GR" sz="2000" i="1">
                            <a:latin typeface="Cambria Math" panose="02040503050406030204" pitchFamily="18" charset="0"/>
                          </a:rPr>
                          <m:t>′</m:t>
                        </m:r>
                      </m:sub>
                    </m:sSub>
                    <m:r>
                      <a:rPr lang="el-GR" sz="2000" i="1">
                        <a:latin typeface="Cambria Math" panose="02040503050406030204" pitchFamily="18" charset="0"/>
                      </a:rPr>
                      <m:t>=</m:t>
                    </m:r>
                    <m:nary>
                      <m:naryPr>
                        <m:ctrlPr>
                          <a:rPr lang="el-GR" sz="2000" i="1">
                            <a:latin typeface="Cambria Math" panose="02040503050406030204" pitchFamily="18" charset="0"/>
                          </a:rPr>
                        </m:ctrlPr>
                      </m:naryPr>
                      <m:sub>
                        <m:r>
                          <m:rPr>
                            <m:brk m:alnAt="23"/>
                          </m:rPr>
                          <a:rPr lang="el-GR" sz="2000" i="1">
                            <a:latin typeface="Cambria Math" panose="02040503050406030204" pitchFamily="18" charset="0"/>
                          </a:rPr>
                          <m:t>−</m:t>
                        </m:r>
                        <m:r>
                          <a:rPr lang="el-GR" sz="2000" i="1">
                            <a:latin typeface="Cambria Math" panose="02040503050406030204" pitchFamily="18" charset="0"/>
                            <a:ea typeface="Cambria Math" panose="02040503050406030204" pitchFamily="18" charset="0"/>
                          </a:rPr>
                          <m:t>∞</m:t>
                        </m:r>
                      </m:sub>
                      <m:sup>
                        <m:r>
                          <a:rPr lang="el-GR" sz="2000" i="1">
                            <a:latin typeface="Cambria Math" panose="02040503050406030204" pitchFamily="18" charset="0"/>
                          </a:rPr>
                          <m:t>+</m:t>
                        </m:r>
                        <m:r>
                          <a:rPr lang="el-GR" sz="2000" i="1">
                            <a:latin typeface="Cambria Math" panose="02040503050406030204" pitchFamily="18" charset="0"/>
                            <a:ea typeface="Cambria Math" panose="02040503050406030204" pitchFamily="18" charset="0"/>
                          </a:rPr>
                          <m:t>∞</m:t>
                        </m:r>
                      </m:sup>
                      <m:e>
                        <m:nary>
                          <m:naryPr>
                            <m:ctrlPr>
                              <a:rPr lang="el-GR" sz="2000" i="1">
                                <a:latin typeface="Cambria Math" panose="02040503050406030204" pitchFamily="18" charset="0"/>
                              </a:rPr>
                            </m:ctrlPr>
                          </m:naryPr>
                          <m:sub>
                            <m:r>
                              <m:rPr>
                                <m:brk m:alnAt="23"/>
                              </m:rPr>
                              <a:rPr lang="el-GR" sz="2000" i="1">
                                <a:latin typeface="Cambria Math" panose="02040503050406030204" pitchFamily="18" charset="0"/>
                              </a:rPr>
                              <m:t>−</m:t>
                            </m:r>
                            <m:r>
                              <a:rPr lang="el-GR" sz="2000" i="1">
                                <a:latin typeface="Cambria Math" panose="02040503050406030204" pitchFamily="18" charset="0"/>
                                <a:ea typeface="Cambria Math" panose="02040503050406030204" pitchFamily="18" charset="0"/>
                              </a:rPr>
                              <m:t>∞</m:t>
                            </m:r>
                          </m:sub>
                          <m:sup>
                            <m:r>
                              <a:rPr lang="el-GR" sz="2000" i="1">
                                <a:latin typeface="Cambria Math" panose="02040503050406030204" pitchFamily="18" charset="0"/>
                              </a:rPr>
                              <m:t>+</m:t>
                            </m:r>
                            <m:r>
                              <a:rPr lang="el-GR" sz="2000" i="1">
                                <a:latin typeface="Cambria Math" panose="02040503050406030204" pitchFamily="18" charset="0"/>
                                <a:ea typeface="Cambria Math" panose="02040503050406030204" pitchFamily="18" charset="0"/>
                              </a:rPr>
                              <m:t>∞</m:t>
                            </m:r>
                          </m:sup>
                          <m:e>
                            <m:sSup>
                              <m:sSupPr>
                                <m:ctrlPr>
                                  <a:rPr lang="el-GR" sz="2000" i="1">
                                    <a:latin typeface="Cambria Math" panose="02040503050406030204" pitchFamily="18" charset="0"/>
                                  </a:rPr>
                                </m:ctrlPr>
                              </m:sSupPr>
                              <m:e>
                                <m:d>
                                  <m:dPr>
                                    <m:ctrlPr>
                                      <a:rPr lang="el-GR"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𝑋</m:t>
                                        </m:r>
                                      </m:e>
                                    </m:d>
                                  </m:e>
                                </m:d>
                              </m:e>
                              <m:sup>
                                <m:r>
                                  <a:rPr lang="en-US" sz="2000" i="1">
                                    <a:latin typeface="Cambria Math" panose="02040503050406030204" pitchFamily="18" charset="0"/>
                                    <a:ea typeface="Cambria Math" panose="02040503050406030204" pitchFamily="18" charset="0"/>
                                  </a:rPr>
                                  <m:t>𝑛</m:t>
                                </m:r>
                              </m:sup>
                            </m:sSup>
                            <m:sSup>
                              <m:sSupPr>
                                <m:ctrlPr>
                                  <a:rPr lang="el-GR" sz="2000" i="1">
                                    <a:latin typeface="Cambria Math" panose="02040503050406030204" pitchFamily="18" charset="0"/>
                                  </a:rPr>
                                </m:ctrlPr>
                              </m:sSupPr>
                              <m:e>
                                <m:d>
                                  <m:dPr>
                                    <m:ctrlPr>
                                      <a:rPr lang="el-GR"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𝑌</m:t>
                                        </m:r>
                                      </m:e>
                                    </m:d>
                                  </m:e>
                                </m:d>
                              </m:e>
                              <m:sup>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rPr>
                                  <m:t>′</m:t>
                                </m:r>
                              </m:sup>
                            </m:sSup>
                            <m:sSub>
                              <m:sSubPr>
                                <m:ctrlPr>
                                  <a:rPr lang="el-GR"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𝑋𝑌</m:t>
                                </m:r>
                              </m:sub>
                            </m:sSub>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𝑑𝑥𝑑𝑦</m:t>
                            </m:r>
                          </m:e>
                        </m:nary>
                      </m:e>
                    </m:nary>
                  </m:oMath>
                </a14:m>
                <a:endParaRPr lang="en-US" sz="2000" dirty="0"/>
              </a:p>
              <a:p>
                <a:pPr marL="342900"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𝑚</m:t>
                        </m:r>
                        <m:r>
                          <a:rPr lang="el-GR" sz="2000" i="1">
                            <a:latin typeface="Cambria Math" panose="02040503050406030204" pitchFamily="18" charset="0"/>
                          </a:rPr>
                          <m:t>′</m:t>
                        </m:r>
                      </m:e>
                      <m:sub>
                        <m:r>
                          <a:rPr lang="en-US" sz="2000" i="1">
                            <a:latin typeface="Cambria Math" panose="02040503050406030204" pitchFamily="18" charset="0"/>
                          </a:rPr>
                          <m:t>𝑛𝑛</m:t>
                        </m:r>
                        <m:r>
                          <a:rPr lang="el-GR" sz="2000" i="1">
                            <a:latin typeface="Cambria Math" panose="02040503050406030204" pitchFamily="18" charset="0"/>
                          </a:rPr>
                          <m:t>′</m:t>
                        </m:r>
                      </m:sub>
                    </m:sSub>
                    <m:r>
                      <a:rPr lang="el-GR" sz="2000" i="1">
                        <a:latin typeface="Cambria Math" panose="02040503050406030204" pitchFamily="18" charset="0"/>
                      </a:rPr>
                      <m:t>=</m:t>
                    </m:r>
                    <m:nary>
                      <m:naryPr>
                        <m:ctrlPr>
                          <a:rPr lang="el-GR" sz="2000" i="1">
                            <a:latin typeface="Cambria Math" panose="02040503050406030204" pitchFamily="18" charset="0"/>
                          </a:rPr>
                        </m:ctrlPr>
                      </m:naryPr>
                      <m:sub>
                        <m:r>
                          <m:rPr>
                            <m:brk m:alnAt="23"/>
                          </m:rPr>
                          <a:rPr lang="el-GR" sz="2000" i="1">
                            <a:latin typeface="Cambria Math" panose="02040503050406030204" pitchFamily="18" charset="0"/>
                          </a:rPr>
                          <m:t>−</m:t>
                        </m:r>
                        <m:r>
                          <a:rPr lang="el-GR" sz="2000" i="1">
                            <a:latin typeface="Cambria Math" panose="02040503050406030204" pitchFamily="18" charset="0"/>
                            <a:ea typeface="Cambria Math" panose="02040503050406030204" pitchFamily="18" charset="0"/>
                          </a:rPr>
                          <m:t>∞</m:t>
                        </m:r>
                      </m:sub>
                      <m:sup>
                        <m:r>
                          <a:rPr lang="el-GR" sz="2000" i="1">
                            <a:latin typeface="Cambria Math" panose="02040503050406030204" pitchFamily="18" charset="0"/>
                          </a:rPr>
                          <m:t>+</m:t>
                        </m:r>
                        <m:r>
                          <a:rPr lang="el-GR" sz="2000" i="1">
                            <a:latin typeface="Cambria Math" panose="02040503050406030204" pitchFamily="18" charset="0"/>
                            <a:ea typeface="Cambria Math" panose="02040503050406030204" pitchFamily="18" charset="0"/>
                          </a:rPr>
                          <m:t>∞</m:t>
                        </m:r>
                      </m:sup>
                      <m:e>
                        <m:nary>
                          <m:naryPr>
                            <m:ctrlPr>
                              <a:rPr lang="el-GR" sz="2000" i="1">
                                <a:latin typeface="Cambria Math" panose="02040503050406030204" pitchFamily="18" charset="0"/>
                              </a:rPr>
                            </m:ctrlPr>
                          </m:naryPr>
                          <m:sub>
                            <m:r>
                              <m:rPr>
                                <m:brk m:alnAt="23"/>
                              </m:rPr>
                              <a:rPr lang="el-GR" sz="2000" i="1">
                                <a:latin typeface="Cambria Math" panose="02040503050406030204" pitchFamily="18" charset="0"/>
                              </a:rPr>
                              <m:t>−</m:t>
                            </m:r>
                            <m:r>
                              <a:rPr lang="el-GR" sz="2000" i="1">
                                <a:latin typeface="Cambria Math" panose="02040503050406030204" pitchFamily="18" charset="0"/>
                                <a:ea typeface="Cambria Math" panose="02040503050406030204" pitchFamily="18" charset="0"/>
                              </a:rPr>
                              <m:t>∞</m:t>
                            </m:r>
                          </m:sub>
                          <m:sup>
                            <m:r>
                              <a:rPr lang="el-GR" sz="2000" i="1">
                                <a:latin typeface="Cambria Math" panose="02040503050406030204" pitchFamily="18" charset="0"/>
                              </a:rPr>
                              <m:t>+</m:t>
                            </m:r>
                            <m:r>
                              <a:rPr lang="el-GR" sz="2000" i="1">
                                <a:latin typeface="Cambria Math" panose="02040503050406030204" pitchFamily="18" charset="0"/>
                                <a:ea typeface="Cambria Math" panose="02040503050406030204" pitchFamily="18" charset="0"/>
                              </a:rPr>
                              <m:t>∞</m:t>
                            </m:r>
                          </m:sup>
                          <m:e>
                            <m:sSup>
                              <m:sSupPr>
                                <m:ctrlPr>
                                  <a:rPr lang="el-GR"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𝑛</m:t>
                                </m:r>
                              </m:sup>
                            </m:sSup>
                            <m:sSup>
                              <m:sSupPr>
                                <m:ctrlPr>
                                  <a:rPr lang="el-GR" sz="2000" i="1">
                                    <a:latin typeface="Cambria Math" panose="02040503050406030204" pitchFamily="18" charset="0"/>
                                  </a:rPr>
                                </m:ctrlPr>
                              </m:sSupPr>
                              <m:e>
                                <m:r>
                                  <a:rPr lang="en-US" sz="2000" i="1">
                                    <a:latin typeface="Cambria Math" panose="02040503050406030204" pitchFamily="18" charset="0"/>
                                  </a:rPr>
                                  <m:t>𝑦</m:t>
                                </m:r>
                              </m:e>
                              <m:sup>
                                <m:sSup>
                                  <m:sSupPr>
                                    <m:ctrlPr>
                                      <a:rPr lang="el-GR" sz="2000" i="1">
                                        <a:latin typeface="Cambria Math" panose="02040503050406030204" pitchFamily="18" charset="0"/>
                                      </a:rPr>
                                    </m:ctrlPr>
                                  </m:sSupPr>
                                  <m:e>
                                    <m:r>
                                      <a:rPr lang="en-US" sz="2000" i="1">
                                        <a:latin typeface="Cambria Math" panose="02040503050406030204" pitchFamily="18" charset="0"/>
                                      </a:rPr>
                                      <m:t>𝑛</m:t>
                                    </m:r>
                                  </m:e>
                                  <m:sup>
                                    <m:r>
                                      <a:rPr lang="el-GR" sz="2000" i="1">
                                        <a:latin typeface="Cambria Math" panose="02040503050406030204" pitchFamily="18" charset="0"/>
                                      </a:rPr>
                                      <m:t>′</m:t>
                                    </m:r>
                                  </m:sup>
                                </m:sSup>
                              </m:sup>
                            </m:sSup>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𝑑𝑥𝑑𝑦</m:t>
                            </m:r>
                          </m:e>
                        </m:nary>
                      </m:e>
                    </m:nary>
                  </m:oMath>
                </a14:m>
                <a:endParaRPr lang="en-US" sz="2000" dirty="0"/>
              </a:p>
            </p:txBody>
          </p:sp>
        </mc:Choice>
        <mc:Fallback xmlns="">
          <p:sp>
            <p:nvSpPr>
              <p:cNvPr id="17" name="Rectangle 16">
                <a:extLst>
                  <a:ext uri="{FF2B5EF4-FFF2-40B4-BE49-F238E27FC236}">
                    <a16:creationId xmlns:a16="http://schemas.microsoft.com/office/drawing/2014/main" id="{15507523-CACA-4E4B-AEFF-B76CDB494280}"/>
                  </a:ext>
                </a:extLst>
              </p:cNvPr>
              <p:cNvSpPr>
                <a:spLocks noRot="1" noChangeAspect="1" noMove="1" noResize="1" noEditPoints="1" noAdjustHandles="1" noChangeArrowheads="1" noChangeShapeType="1" noTextEdit="1"/>
              </p:cNvSpPr>
              <p:nvPr/>
            </p:nvSpPr>
            <p:spPr>
              <a:xfrm>
                <a:off x="5052085" y="4775692"/>
                <a:ext cx="7023806" cy="1520544"/>
              </a:xfrm>
              <a:prstGeom prst="rect">
                <a:avLst/>
              </a:prstGeom>
              <a:blipFill>
                <a:blip r:embed="rId7"/>
                <a:stretch>
                  <a:fillRect l="-903" t="-1653" b="-57025"/>
                </a:stretch>
              </a:blipFill>
            </p:spPr>
            <p:txBody>
              <a:bodyPr/>
              <a:lstStyle/>
              <a:p>
                <a:r>
                  <a:rPr lang="en-US">
                    <a:noFill/>
                  </a:rPr>
                  <a:t> </a:t>
                </a:r>
              </a:p>
            </p:txBody>
          </p:sp>
        </mc:Fallback>
      </mc:AlternateContent>
      <p:pic>
        <p:nvPicPr>
          <p:cNvPr id="18" name="Picture 17" descr="Chart, diagram&#10;&#10;Description automatically generated">
            <a:extLst>
              <a:ext uri="{FF2B5EF4-FFF2-40B4-BE49-F238E27FC236}">
                <a16:creationId xmlns:a16="http://schemas.microsoft.com/office/drawing/2014/main" id="{D8662C28-3394-4746-BB19-D845C6CF17D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10338" y="3651186"/>
            <a:ext cx="2214552" cy="1668296"/>
          </a:xfrm>
          <a:prstGeom prst="rect">
            <a:avLst/>
          </a:prstGeom>
        </p:spPr>
      </p:pic>
    </p:spTree>
    <p:extLst>
      <p:ext uri="{BB962C8B-B14F-4D97-AF65-F5344CB8AC3E}">
        <p14:creationId xmlns:p14="http://schemas.microsoft.com/office/powerpoint/2010/main" val="4066197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dirty="0">
                <a:latin typeface="Arial" panose="020B0604020202020204" pitchFamily="34" charset="0"/>
              </a:rPr>
              <a:t>Sampling methods / Monte Carlo methods</a:t>
            </a:r>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16</a:t>
            </a:fld>
            <a:endParaRPr lang="en-US">
              <a:solidFill>
                <a:srgbClr val="000000"/>
              </a:solidFill>
              <a:latin typeface="Arial" panose="020B0604020202020204" pitchFamily="34" charset="0"/>
            </a:endParaRPr>
          </a:p>
        </p:txBody>
      </p:sp>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itchFamily="2" charset="2"/>
              <a:buChar char="q"/>
            </a:pPr>
            <a:r>
              <a:rPr lang="en-US" sz="2000" dirty="0">
                <a:cs typeface="Arial" panose="020B0604020202020204" pitchFamily="34" charset="0"/>
              </a:rPr>
              <a:t>Monte Carlo simulation (MCS) is a technique that tries to solve a problem for which an analytical solution does not exist by using random numbers.</a:t>
            </a:r>
          </a:p>
          <a:p>
            <a:pPr marL="342900" indent="-342900">
              <a:buFont typeface="Wingdings" pitchFamily="2" charset="2"/>
              <a:buChar char="q"/>
            </a:pPr>
            <a:endParaRPr lang="en-US" sz="2000" dirty="0">
              <a:cs typeface="Arial" panose="020B0604020202020204" pitchFamily="34" charset="0"/>
            </a:endParaRPr>
          </a:p>
          <a:p>
            <a:pPr marL="342900" indent="-342900">
              <a:buFont typeface="Wingdings" pitchFamily="2" charset="2"/>
              <a:buChar char="q"/>
            </a:pPr>
            <a:r>
              <a:rPr lang="en-US" sz="2000" dirty="0"/>
              <a:t>“</a:t>
            </a:r>
            <a:r>
              <a:rPr lang="en-US" sz="2000" i="1" dirty="0"/>
              <a:t>The Monte Carlo Method</a:t>
            </a:r>
            <a:r>
              <a:rPr lang="en-US" sz="2000" dirty="0"/>
              <a:t>” by </a:t>
            </a:r>
            <a:r>
              <a:rPr lang="en-US" sz="2000" i="1" dirty="0"/>
              <a:t>Metropolis</a:t>
            </a:r>
            <a:r>
              <a:rPr lang="en-US" sz="2000" dirty="0"/>
              <a:t> and </a:t>
            </a:r>
            <a:r>
              <a:rPr lang="en-US" sz="2000" i="1" dirty="0" err="1"/>
              <a:t>Ulam</a:t>
            </a:r>
            <a:r>
              <a:rPr lang="en-US" sz="2000" i="1" dirty="0"/>
              <a:t>, </a:t>
            </a:r>
            <a:r>
              <a:rPr lang="en-US" sz="2000" dirty="0"/>
              <a:t>1949.  </a:t>
            </a:r>
            <a:endParaRPr lang="en-US" sz="2000" dirty="0">
              <a:cs typeface="Arial" panose="020B0604020202020204" pitchFamily="34" charset="0"/>
            </a:endParaRPr>
          </a:p>
          <a:p>
            <a:endParaRPr lang="en-US" sz="2000" dirty="0"/>
          </a:p>
          <a:p>
            <a:pPr marL="342900" indent="-342900">
              <a:buFont typeface="Wingdings" pitchFamily="2" charset="2"/>
              <a:buChar char="q"/>
            </a:pPr>
            <a:r>
              <a:rPr lang="en-US" sz="2000" dirty="0"/>
              <a:t>The </a:t>
            </a:r>
            <a:r>
              <a:rPr lang="en-US" sz="2000" u="sng" dirty="0"/>
              <a:t>Monte Carlo </a:t>
            </a:r>
            <a:r>
              <a:rPr lang="en-US" sz="2000" dirty="0"/>
              <a:t>name is derived from the city, with the same name, in the Principality of Monaco, well known for its casinos. This was because the roulette wheel was the simplest mechanical device for generating random numbers.</a:t>
            </a:r>
          </a:p>
          <a:p>
            <a:endParaRPr lang="en-US" sz="2000" dirty="0"/>
          </a:p>
          <a:p>
            <a:pPr marL="342900" indent="-342900">
              <a:buFont typeface="Wingdings" pitchFamily="2" charset="2"/>
              <a:buChar char="q"/>
            </a:pPr>
            <a:r>
              <a:rPr lang="en-US" sz="2000" dirty="0"/>
              <a:t>Random (pseudo-random) numbers are generated according to a mathematical formula (e.g., mid-square method (</a:t>
            </a:r>
            <a:r>
              <a:rPr lang="en-US" sz="2000" i="1" dirty="0"/>
              <a:t>John von Neumann</a:t>
            </a:r>
            <a:r>
              <a:rPr lang="en-US" sz="2000" dirty="0"/>
              <a:t>), multiplicative congruential method (</a:t>
            </a:r>
            <a:r>
              <a:rPr lang="en-US" sz="2000" i="1" dirty="0" err="1"/>
              <a:t>Lehmer</a:t>
            </a:r>
            <a:r>
              <a:rPr lang="en-US" sz="2000" dirty="0"/>
              <a:t>)).</a:t>
            </a:r>
          </a:p>
          <a:p>
            <a:pPr marL="342900" indent="-342900">
              <a:buFont typeface="Wingdings" pitchFamily="2" charset="2"/>
              <a:buChar char="q"/>
            </a:pPr>
            <a:endParaRPr lang="en-US" sz="2000" dirty="0"/>
          </a:p>
          <a:p>
            <a:pPr marL="342900" indent="-342900">
              <a:buFont typeface="Wingdings" pitchFamily="2" charset="2"/>
              <a:buChar char="q"/>
            </a:pPr>
            <a:r>
              <a:rPr lang="en-US" sz="2000" dirty="0"/>
              <a:t>The performance of MCS is based upon the </a:t>
            </a:r>
            <a:r>
              <a:rPr lang="en-US" sz="2000" u="sng" dirty="0"/>
              <a:t>Law of Large numbers </a:t>
            </a:r>
            <a:r>
              <a:rPr lang="en-US" sz="2000" dirty="0"/>
              <a:t>and the </a:t>
            </a:r>
            <a:r>
              <a:rPr lang="en-US" sz="2000" u="sng" dirty="0"/>
              <a:t>Central Limit theorem</a:t>
            </a:r>
            <a:r>
              <a:rPr lang="en-US" sz="2000" dirty="0"/>
              <a:t>.</a:t>
            </a:r>
          </a:p>
        </p:txBody>
      </p:sp>
    </p:spTree>
    <p:extLst>
      <p:ext uri="{BB962C8B-B14F-4D97-AF65-F5344CB8AC3E}">
        <p14:creationId xmlns:p14="http://schemas.microsoft.com/office/powerpoint/2010/main" val="1432332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dirty="0">
                <a:latin typeface="Arial" panose="020B0604020202020204" pitchFamily="34" charset="0"/>
              </a:rPr>
              <a:t>Sampling methods / Monte Carlo methods</a:t>
            </a:r>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17</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Let  </a:t>
                </a:r>
                <a14:m>
                  <m:oMath xmlns:m="http://schemas.openxmlformats.org/officeDocument/2006/math">
                    <m:r>
                      <a:rPr lang="en-US" sz="2000" b="0" i="1" smtClean="0">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oMath>
                </a14:m>
                <a:r>
                  <a:rPr lang="en-US" sz="2000" dirty="0">
                    <a:cs typeface="Arial" panose="020B0604020202020204" pitchFamily="34" charset="0"/>
                  </a:rPr>
                  <a:t> be a continuous function (variable) defined by  probability distribution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oMath>
                </a14:m>
                <a:r>
                  <a:rPr lang="en-US" sz="2000" dirty="0">
                    <a:cs typeface="Arial" panose="020B0604020202020204" pitchFamily="34" charset="0"/>
                  </a:rPr>
                  <a:t> in the interval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𝑏</m:t>
                    </m:r>
                    <m:r>
                      <a:rPr lang="en-US" sz="2000" b="0" i="1" smtClean="0">
                        <a:latin typeface="Cambria Math" panose="02040503050406030204" pitchFamily="18" charset="0"/>
                      </a:rPr>
                      <m:t>)</m:t>
                    </m:r>
                  </m:oMath>
                </a14:m>
                <a:r>
                  <a:rPr lang="el-GR" sz="2000" dirty="0">
                    <a:cs typeface="Arial" panose="020B0604020202020204" pitchFamily="34" charset="0"/>
                  </a:rPr>
                  <a:t>.</a:t>
                </a:r>
                <a:r>
                  <a:rPr lang="en-US" sz="2000" dirty="0">
                    <a:cs typeface="Arial" panose="020B0604020202020204" pitchFamily="34" charset="0"/>
                  </a:rPr>
                  <a:t> Its expected value and variance are: </a:t>
                </a:r>
                <a:r>
                  <a:rPr lang="el-GR" sz="2000" dirty="0">
                    <a:cs typeface="Arial" panose="020B0604020202020204" pitchFamily="34" charset="0"/>
                  </a:rPr>
                  <a:t> </a:t>
                </a:r>
                <a:endParaRPr lang="en-US" sz="2000" dirty="0">
                  <a:cs typeface="Arial" panose="020B0604020202020204" pitchFamily="34" charset="0"/>
                </a:endParaRP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707886"/>
              </a:xfrm>
              <a:prstGeom prst="rect">
                <a:avLst/>
              </a:prstGeom>
              <a:blipFill>
                <a:blip r:embed="rId3"/>
                <a:stretch>
                  <a:fillRect l="-639" t="-5263" b="-1403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CFF5135-CF2F-CA4F-8A3A-65693A66001C}"/>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MCS integration</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305A4C4-2201-FB4F-85AA-8785EEFAF846}"/>
                  </a:ext>
                </a:extLst>
              </p:cNvPr>
              <p:cNvSpPr/>
              <p:nvPr/>
            </p:nvSpPr>
            <p:spPr>
              <a:xfrm>
                <a:off x="4202995" y="2729083"/>
                <a:ext cx="4446602" cy="516423"/>
              </a:xfrm>
              <a:prstGeom prst="rect">
                <a:avLst/>
              </a:prstGeom>
            </p:spPr>
            <p:txBody>
              <a:bodyPr wrap="none">
                <a:spAutoFit/>
              </a:bodyPr>
              <a:lstStyle/>
              <a:p>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l-GR"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sub>
                    </m:sSub>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d>
                    <m:r>
                      <a:rPr lang="en-US" sz="2000" i="1">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𝑎</m:t>
                        </m:r>
                      </m:sub>
                      <m:sup>
                        <m:r>
                          <a:rPr lang="en-US" sz="2000" b="0" i="1" smtClean="0">
                            <a:latin typeface="Cambria Math" panose="02040503050406030204" pitchFamily="18" charset="0"/>
                          </a:rPr>
                          <m:t>𝑏</m:t>
                        </m:r>
                      </m:sup>
                      <m:e>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e>
                    </m:nary>
                  </m:oMath>
                </a14:m>
                <a:r>
                  <a:rPr lang="en-US" sz="2000" dirty="0"/>
                  <a:t>   (1) </a:t>
                </a:r>
              </a:p>
            </p:txBody>
          </p:sp>
        </mc:Choice>
        <mc:Fallback xmlns="">
          <p:sp>
            <p:nvSpPr>
              <p:cNvPr id="4" name="Rectangle 3">
                <a:extLst>
                  <a:ext uri="{FF2B5EF4-FFF2-40B4-BE49-F238E27FC236}">
                    <a16:creationId xmlns:a16="http://schemas.microsoft.com/office/drawing/2014/main" id="{9305A4C4-2201-FB4F-85AA-8785EEFAF846}"/>
                  </a:ext>
                </a:extLst>
              </p:cNvPr>
              <p:cNvSpPr>
                <a:spLocks noRot="1" noChangeAspect="1" noMove="1" noResize="1" noEditPoints="1" noAdjustHandles="1" noChangeArrowheads="1" noChangeShapeType="1" noTextEdit="1"/>
              </p:cNvSpPr>
              <p:nvPr/>
            </p:nvSpPr>
            <p:spPr>
              <a:xfrm>
                <a:off x="4202995" y="2729083"/>
                <a:ext cx="4446602" cy="516423"/>
              </a:xfrm>
              <a:prstGeom prst="rect">
                <a:avLst/>
              </a:prstGeom>
              <a:blipFill>
                <a:blip r:embed="rId4"/>
                <a:stretch>
                  <a:fillRect t="-107317" r="-284" b="-1707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7D18434-211A-3D45-8141-F574B21813B4}"/>
                  </a:ext>
                </a:extLst>
              </p:cNvPr>
              <p:cNvSpPr/>
              <p:nvPr/>
            </p:nvSpPr>
            <p:spPr>
              <a:xfrm>
                <a:off x="4148350" y="3198412"/>
                <a:ext cx="3895297" cy="526106"/>
              </a:xfrm>
              <a:prstGeom prst="rect">
                <a:avLst/>
              </a:prstGeom>
            </p:spPr>
            <p:txBody>
              <a:bodyPr wrap="none">
                <a:spAutoFit/>
              </a:bodyPr>
              <a:lstStyle/>
              <a:p>
                <a14:m>
                  <m:oMath xmlns:m="http://schemas.openxmlformats.org/officeDocument/2006/math">
                    <m:sSubSup>
                      <m:sSubSupPr>
                        <m:ctrlPr>
                          <a:rPr lang="en-US" sz="2000" b="0" i="1" smtClean="0">
                            <a:latin typeface="Cambria Math" panose="02040503050406030204" pitchFamily="18" charset="0"/>
                            <a:ea typeface="Cambria Math" panose="02040503050406030204" pitchFamily="18" charset="0"/>
                          </a:rPr>
                        </m:ctrlPr>
                      </m:sSubSupPr>
                      <m:e>
                        <m:r>
                          <a:rPr lang="el-GR" sz="2000" b="0" i="1" smtClean="0">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b="0" i="1" smtClean="0">
                            <a:latin typeface="Cambria Math" panose="02040503050406030204" pitchFamily="18" charset="0"/>
                            <a:ea typeface="Cambria Math" panose="02040503050406030204" pitchFamily="18" charset="0"/>
                          </a:rPr>
                          <m:t>2</m:t>
                        </m:r>
                      </m:sup>
                    </m:sSubSup>
                    <m:r>
                      <a:rPr lang="en-US" sz="2000" i="1">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𝑎</m:t>
                        </m:r>
                      </m:sub>
                      <m:sup>
                        <m:r>
                          <a:rPr lang="en-US" sz="2000" b="0" i="1" smtClean="0">
                            <a:latin typeface="Cambria Math" panose="02040503050406030204" pitchFamily="18" charset="0"/>
                          </a:rPr>
                          <m:t>𝑏</m:t>
                        </m:r>
                      </m:sup>
                      <m:e>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Sub>
                              </m:e>
                            </m:d>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e>
                    </m:nary>
                  </m:oMath>
                </a14:m>
                <a:r>
                  <a:rPr lang="en-US" sz="2000" dirty="0"/>
                  <a:t> </a:t>
                </a:r>
              </a:p>
            </p:txBody>
          </p:sp>
        </mc:Choice>
        <mc:Fallback xmlns="">
          <p:sp>
            <p:nvSpPr>
              <p:cNvPr id="8" name="Rectangle 7">
                <a:extLst>
                  <a:ext uri="{FF2B5EF4-FFF2-40B4-BE49-F238E27FC236}">
                    <a16:creationId xmlns:a16="http://schemas.microsoft.com/office/drawing/2014/main" id="{E7D18434-211A-3D45-8141-F574B21813B4}"/>
                  </a:ext>
                </a:extLst>
              </p:cNvPr>
              <p:cNvSpPr>
                <a:spLocks noRot="1" noChangeAspect="1" noMove="1" noResize="1" noEditPoints="1" noAdjustHandles="1" noChangeArrowheads="1" noChangeShapeType="1" noTextEdit="1"/>
              </p:cNvSpPr>
              <p:nvPr/>
            </p:nvSpPr>
            <p:spPr>
              <a:xfrm>
                <a:off x="4148350" y="3198412"/>
                <a:ext cx="3895297" cy="526106"/>
              </a:xfrm>
              <a:prstGeom prst="rect">
                <a:avLst/>
              </a:prstGeom>
              <a:blipFill>
                <a:blip r:embed="rId5"/>
                <a:stretch>
                  <a:fillRect t="-104762" b="-16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37627D-4456-2144-B169-AA971369925A}"/>
                  </a:ext>
                </a:extLst>
              </p:cNvPr>
              <p:cNvSpPr txBox="1"/>
              <p:nvPr/>
            </p:nvSpPr>
            <p:spPr>
              <a:xfrm>
                <a:off x="136011" y="3957263"/>
                <a:ext cx="1191997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We want to calculate the integral (1):  Generate </a:t>
                </a:r>
                <a14:m>
                  <m:oMath xmlns:m="http://schemas.openxmlformats.org/officeDocument/2006/math">
                    <m:r>
                      <a:rPr lang="en-US" sz="2000" b="0" i="1" smtClean="0">
                        <a:latin typeface="Cambria Math" panose="02040503050406030204" pitchFamily="18" charset="0"/>
                      </a:rPr>
                      <m:t>𝑛</m:t>
                    </m:r>
                  </m:oMath>
                </a14:m>
                <a:r>
                  <a:rPr lang="en-US" sz="2000" dirty="0">
                    <a:cs typeface="Arial" panose="020B0604020202020204" pitchFamily="34" charset="0"/>
                  </a:rPr>
                  <a:t> samples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𝑖</m:t>
                        </m:r>
                      </m:sub>
                    </m:sSub>
                    <m:r>
                      <a:rPr lang="en-US" sz="2000" b="0" i="0"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𝑞</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m:t>
                    </m:r>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cs typeface="Arial" panose="020B0604020202020204" pitchFamily="34" charset="0"/>
                      </a:rPr>
                      <m:t>𝑖</m:t>
                    </m:r>
                    <m:r>
                      <a:rPr lang="en-US" sz="2000" b="0" i="1" smtClean="0">
                        <a:latin typeface="Cambria Math" panose="02040503050406030204" pitchFamily="18" charset="0"/>
                        <a:cs typeface="Arial" panose="020B0604020202020204" pitchFamily="34" charset="0"/>
                      </a:rPr>
                      <m:t>=1, …, </m:t>
                    </m:r>
                    <m:r>
                      <a:rPr lang="en-US" sz="2000" b="0" i="1" smtClean="0">
                        <a:latin typeface="Cambria Math" panose="02040503050406030204" pitchFamily="18" charset="0"/>
                        <a:cs typeface="Arial" panose="020B0604020202020204" pitchFamily="34" charset="0"/>
                      </a:rPr>
                      <m:t>𝑛</m:t>
                    </m:r>
                  </m:oMath>
                </a14:m>
                <a:r>
                  <a:rPr lang="en-US" sz="2000" dirty="0">
                    <a:cs typeface="Arial" panose="020B0604020202020204" pitchFamily="34" charset="0"/>
                  </a:rPr>
                  <a:t> and compute</a:t>
                </a:r>
              </a:p>
            </p:txBody>
          </p:sp>
        </mc:Choice>
        <mc:Fallback xmlns="">
          <p:sp>
            <p:nvSpPr>
              <p:cNvPr id="9" name="TextBox 8">
                <a:extLst>
                  <a:ext uri="{FF2B5EF4-FFF2-40B4-BE49-F238E27FC236}">
                    <a16:creationId xmlns:a16="http://schemas.microsoft.com/office/drawing/2014/main" id="{CF37627D-4456-2144-B169-AA971369925A}"/>
                  </a:ext>
                </a:extLst>
              </p:cNvPr>
              <p:cNvSpPr txBox="1">
                <a:spLocks noRot="1" noChangeAspect="1" noMove="1" noResize="1" noEditPoints="1" noAdjustHandles="1" noChangeArrowheads="1" noChangeShapeType="1" noTextEdit="1"/>
              </p:cNvSpPr>
              <p:nvPr/>
            </p:nvSpPr>
            <p:spPr>
              <a:xfrm>
                <a:off x="136011" y="3957263"/>
                <a:ext cx="11919973" cy="400110"/>
              </a:xfrm>
              <a:prstGeom prst="rect">
                <a:avLst/>
              </a:prstGeom>
              <a:blipFill>
                <a:blip r:embed="rId6"/>
                <a:stretch>
                  <a:fillRect l="-532"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1F07C9C-F71D-D74E-A7CB-6A4D533BEE82}"/>
                  </a:ext>
                </a:extLst>
              </p:cNvPr>
              <p:cNvSpPr/>
              <p:nvPr/>
            </p:nvSpPr>
            <p:spPr>
              <a:xfrm>
                <a:off x="5494914" y="4436275"/>
                <a:ext cx="1982338" cy="528543"/>
              </a:xfrm>
              <a:prstGeom prst="rect">
                <a:avLst/>
              </a:prstGeom>
            </p:spPr>
            <p:txBody>
              <a:bodyPr wrap="none">
                <a:spAutoFit/>
              </a:bodyPr>
              <a:lstStyle/>
              <a:p>
                <a14:m>
                  <m:oMath xmlns:m="http://schemas.openxmlformats.org/officeDocument/2006/math">
                    <m:r>
                      <a:rPr lang="en-US" sz="2000" i="1" smtClean="0">
                        <a:latin typeface="Cambria Math" panose="02040503050406030204" pitchFamily="18" charset="0"/>
                      </a:rPr>
                      <m:t>𝐼</m:t>
                    </m:r>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nary>
                  </m:oMath>
                </a14:m>
                <a:r>
                  <a:rPr lang="el-GR" sz="2000" dirty="0">
                    <a:cs typeface="Arial" panose="020B0604020202020204" pitchFamily="34" charset="0"/>
                  </a:rPr>
                  <a:t> </a:t>
                </a:r>
                <a:endParaRPr lang="en-US" sz="2000" dirty="0"/>
              </a:p>
            </p:txBody>
          </p:sp>
        </mc:Choice>
        <mc:Fallback xmlns="">
          <p:sp>
            <p:nvSpPr>
              <p:cNvPr id="10" name="Rectangle 9">
                <a:extLst>
                  <a:ext uri="{FF2B5EF4-FFF2-40B4-BE49-F238E27FC236}">
                    <a16:creationId xmlns:a16="http://schemas.microsoft.com/office/drawing/2014/main" id="{41F07C9C-F71D-D74E-A7CB-6A4D533BEE82}"/>
                  </a:ext>
                </a:extLst>
              </p:cNvPr>
              <p:cNvSpPr>
                <a:spLocks noRot="1" noChangeAspect="1" noMove="1" noResize="1" noEditPoints="1" noAdjustHandles="1" noChangeArrowheads="1" noChangeShapeType="1" noTextEdit="1"/>
              </p:cNvSpPr>
              <p:nvPr/>
            </p:nvSpPr>
            <p:spPr>
              <a:xfrm>
                <a:off x="5494914" y="4436275"/>
                <a:ext cx="1982338" cy="528543"/>
              </a:xfrm>
              <a:prstGeom prst="rect">
                <a:avLst/>
              </a:prstGeom>
              <a:blipFill>
                <a:blip r:embed="rId7"/>
                <a:stretch>
                  <a:fillRect t="-78571" b="-12619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B310592-EC36-7848-BD57-F48F40A2B44E}"/>
              </a:ext>
            </a:extLst>
          </p:cNvPr>
          <p:cNvSpPr txBox="1"/>
          <p:nvPr/>
        </p:nvSpPr>
        <p:spPr>
          <a:xfrm>
            <a:off x="136010" y="5000980"/>
            <a:ext cx="1191997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432FF"/>
                </a:solidFill>
                <a:cs typeface="Arial" panose="020B0604020202020204" pitchFamily="34" charset="0"/>
              </a:rPr>
              <a:t>Key components:</a:t>
            </a:r>
          </a:p>
          <a:p>
            <a:endParaRPr lang="en-US" sz="2000" dirty="0">
              <a:solidFill>
                <a:srgbClr val="0432FF"/>
              </a:solidFill>
              <a:cs typeface="Arial" panose="020B0604020202020204" pitchFamily="34" charset="0"/>
            </a:endParaRPr>
          </a:p>
          <a:p>
            <a:pPr marL="800100" lvl="1" indent="-342900">
              <a:buFont typeface="Arial" panose="020B0604020202020204" pitchFamily="34" charset="0"/>
              <a:buChar char="•"/>
            </a:pPr>
            <a:r>
              <a:rPr lang="en-US" sz="2000" dirty="0">
                <a:cs typeface="Arial" panose="020B0604020202020204" pitchFamily="34" charset="0"/>
              </a:rPr>
              <a:t>Law of large numbers.</a:t>
            </a:r>
          </a:p>
          <a:p>
            <a:pPr marL="800100" lvl="1" indent="-342900">
              <a:buFont typeface="Arial" panose="020B0604020202020204" pitchFamily="34" charset="0"/>
              <a:buChar char="•"/>
            </a:pPr>
            <a:r>
              <a:rPr lang="en-US" sz="2000" dirty="0">
                <a:cs typeface="Arial" panose="020B0604020202020204" pitchFamily="34" charset="0"/>
              </a:rPr>
              <a:t>Central Limit theorem</a:t>
            </a:r>
          </a:p>
        </p:txBody>
      </p:sp>
    </p:spTree>
    <p:extLst>
      <p:ext uri="{BB962C8B-B14F-4D97-AF65-F5344CB8AC3E}">
        <p14:creationId xmlns:p14="http://schemas.microsoft.com/office/powerpoint/2010/main" val="1833802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18</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The </a:t>
                </a:r>
                <a:r>
                  <a:rPr lang="en-US" sz="2000" u="sng" dirty="0">
                    <a:cs typeface="Arial" panose="020B0604020202020204" pitchFamily="34" charset="0"/>
                  </a:rPr>
                  <a:t>Law of large numbers </a:t>
                </a:r>
                <a:r>
                  <a:rPr lang="en-US" sz="2000" dirty="0">
                    <a:cs typeface="Arial" panose="020B0604020202020204" pitchFamily="34" charset="0"/>
                  </a:rPr>
                  <a:t>implies that the average of a sequence of </a:t>
                </a:r>
                <a14:m>
                  <m:oMath xmlns:m="http://schemas.openxmlformats.org/officeDocument/2006/math">
                    <m:r>
                      <a:rPr lang="en-US" sz="2000" i="1">
                        <a:latin typeface="Cambria Math" panose="02040503050406030204" pitchFamily="18" charset="0"/>
                      </a:rPr>
                      <m:t>𝑛</m:t>
                    </m:r>
                  </m:oMath>
                </a14:m>
                <a:r>
                  <a:rPr lang="en-US" sz="2000" dirty="0">
                    <a:cs typeface="Arial" panose="020B0604020202020204" pitchFamily="34" charset="0"/>
                  </a:rPr>
                  <a:t> random variables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0" smtClean="0">
                        <a:latin typeface="Cambria Math" panose="02040503050406030204" pitchFamily="18" charset="0"/>
                      </a:rPr>
                      <m:t>, </m:t>
                    </m:r>
                    <m:r>
                      <a:rPr lang="en-US" sz="2000" b="0" i="1" smtClean="0">
                        <a:latin typeface="Cambria Math" panose="02040503050406030204" pitchFamily="18" charset="0"/>
                      </a:rPr>
                      <m:t>𝑖</m:t>
                    </m:r>
                    <m:r>
                      <a:rPr lang="en-US" sz="2000" b="0" i="1" smtClean="0">
                        <a:latin typeface="Cambria Math" panose="02040503050406030204" pitchFamily="18" charset="0"/>
                      </a:rPr>
                      <m:t>=1, …, </m:t>
                    </m:r>
                    <m:r>
                      <a:rPr lang="en-US" sz="2000" b="0" i="1" smtClean="0">
                        <a:latin typeface="Cambria Math" panose="02040503050406030204" pitchFamily="18" charset="0"/>
                      </a:rPr>
                      <m:t>𝑛</m:t>
                    </m:r>
                  </m:oMath>
                </a14:m>
                <a:r>
                  <a:rPr lang="en-US" sz="2000" dirty="0">
                    <a:cs typeface="Arial" panose="020B0604020202020204" pitchFamily="34" charset="0"/>
                  </a:rPr>
                  <a:t>, of a known distribution </a:t>
                </a:r>
                <a14:m>
                  <m:oMath xmlns:m="http://schemas.openxmlformats.org/officeDocument/2006/math">
                    <m:r>
                      <a:rPr lang="en-US" sz="2000" b="0" i="1" dirty="0" smtClean="0">
                        <a:latin typeface="Cambria Math" panose="02040503050406030204" pitchFamily="18" charset="0"/>
                      </a:rPr>
                      <m:t>𝑝</m:t>
                    </m:r>
                    <m:r>
                      <a:rPr lang="en-US" sz="2000" b="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oMath>
                </a14:m>
                <a:r>
                  <a:rPr lang="en-US" sz="2000" dirty="0">
                    <a:cs typeface="Arial" panose="020B0604020202020204" pitchFamily="34" charset="0"/>
                  </a:rPr>
                  <a:t>, converge to its expectation as the numbers of samples goes to infinity.</a:t>
                </a: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707886"/>
              </a:xfrm>
              <a:prstGeom prst="rect">
                <a:avLst/>
              </a:prstGeom>
              <a:blipFill>
                <a:blip r:embed="rId3"/>
                <a:stretch>
                  <a:fillRect l="-639" t="-5263" b="-1403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Law of Large numbers</a:t>
            </a:r>
            <a:endParaRPr lang="en-US" sz="1200" dirty="0">
              <a:cs typeface="Arial" panose="020B0604020202020204" pitchFamily="34" charset="0"/>
            </a:endParaRPr>
          </a:p>
        </p:txBody>
      </p:sp>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2" y="173037"/>
            <a:ext cx="9385768" cy="838397"/>
          </a:xfrm>
        </p:spPr>
        <p:txBody>
          <a:bodyPr/>
          <a:lstStyle/>
          <a:p>
            <a:r>
              <a:rPr lang="en-US" dirty="0">
                <a:latin typeface="Arial" panose="020B0604020202020204" pitchFamily="34" charset="0"/>
              </a:rPr>
              <a:t>Sampling methods / Monte Carlo methods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F52D87B-752E-2E41-92F5-633B70595C93}"/>
                  </a:ext>
                </a:extLst>
              </p:cNvPr>
              <p:cNvSpPr txBox="1"/>
              <p:nvPr/>
            </p:nvSpPr>
            <p:spPr>
              <a:xfrm>
                <a:off x="3463773" y="2976716"/>
                <a:ext cx="5618602"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r>
                            <a:rPr lang="en-US" sz="2000" i="1">
                              <a:latin typeface="Cambria Math" panose="02040503050406030204" pitchFamily="18" charset="0"/>
                            </a:rPr>
                            <m:t>𝑓</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e>
                      </m:nary>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r>
                        <a:rPr lang="en-US" sz="2000" i="1">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𝑎</m:t>
                          </m:r>
                        </m:sub>
                        <m:sup>
                          <m:r>
                            <a:rPr lang="en-US" sz="2000" i="1">
                              <a:latin typeface="Cambria Math" panose="02040503050406030204" pitchFamily="18" charset="0"/>
                            </a:rPr>
                            <m:t>𝑏</m:t>
                          </m:r>
                        </m:sup>
                        <m:e>
                          <m:r>
                            <a:rPr lang="en-US" sz="2000" i="1">
                              <a:latin typeface="Cambria Math" panose="02040503050406030204" pitchFamily="18" charset="0"/>
                              <a:ea typeface="Cambria Math" panose="02040503050406030204" pitchFamily="18" charset="0"/>
                            </a:rPr>
                            <m:t>𝑓</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e>
                      </m:nary>
                    </m:oMath>
                  </m:oMathPara>
                </a14:m>
                <a:endParaRPr lang="en-US" sz="2000" dirty="0">
                  <a:latin typeface="Cambria" panose="02040503050406030204" pitchFamily="18" charset="0"/>
                </a:endParaRPr>
              </a:p>
            </p:txBody>
          </p:sp>
        </mc:Choice>
        <mc:Fallback xmlns="">
          <p:sp>
            <p:nvSpPr>
              <p:cNvPr id="10" name="TextBox 9">
                <a:extLst>
                  <a:ext uri="{FF2B5EF4-FFF2-40B4-BE49-F238E27FC236}">
                    <a16:creationId xmlns:a16="http://schemas.microsoft.com/office/drawing/2014/main" id="{8F52D87B-752E-2E41-92F5-633B70595C93}"/>
                  </a:ext>
                </a:extLst>
              </p:cNvPr>
              <p:cNvSpPr txBox="1">
                <a:spLocks noRot="1" noChangeAspect="1" noMove="1" noResize="1" noEditPoints="1" noAdjustHandles="1" noChangeArrowheads="1" noChangeShapeType="1" noTextEdit="1"/>
              </p:cNvSpPr>
              <p:nvPr/>
            </p:nvSpPr>
            <p:spPr>
              <a:xfrm>
                <a:off x="3463773" y="2976716"/>
                <a:ext cx="5618602" cy="840295"/>
              </a:xfrm>
              <a:prstGeom prst="rect">
                <a:avLst/>
              </a:prstGeom>
              <a:blipFill>
                <a:blip r:embed="rId4"/>
                <a:stretch>
                  <a:fillRect t="-140299" b="-21044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A3411C66-E8B2-4347-903F-D6BA74A08746}"/>
              </a:ext>
            </a:extLst>
          </p:cNvPr>
          <p:cNvSpPr txBox="1"/>
          <p:nvPr/>
        </p:nvSpPr>
        <p:spPr>
          <a:xfrm>
            <a:off x="1803633" y="4031224"/>
            <a:ext cx="4202331" cy="400110"/>
          </a:xfrm>
          <a:prstGeom prst="rect">
            <a:avLst/>
          </a:prstGeom>
          <a:noFill/>
        </p:spPr>
        <p:txBody>
          <a:bodyPr wrap="square" rtlCol="0">
            <a:spAutoFit/>
          </a:bodyPr>
          <a:lstStyle/>
          <a:p>
            <a:pPr algn="ctr"/>
            <a:r>
              <a:rPr lang="en-US" sz="2000" b="1" dirty="0">
                <a:solidFill>
                  <a:srgbClr val="0432FF"/>
                </a:solidFill>
                <a:cs typeface="Arial" panose="020B0604020202020204" pitchFamily="34" charset="0"/>
              </a:rPr>
              <a:t>Strong law</a:t>
            </a:r>
          </a:p>
        </p:txBody>
      </p:sp>
      <p:sp>
        <p:nvSpPr>
          <p:cNvPr id="13" name="TextBox 12">
            <a:extLst>
              <a:ext uri="{FF2B5EF4-FFF2-40B4-BE49-F238E27FC236}">
                <a16:creationId xmlns:a16="http://schemas.microsoft.com/office/drawing/2014/main" id="{36B72387-5F79-6B45-9326-6AAAFCE73F9B}"/>
              </a:ext>
            </a:extLst>
          </p:cNvPr>
          <p:cNvSpPr txBox="1"/>
          <p:nvPr/>
        </p:nvSpPr>
        <p:spPr>
          <a:xfrm>
            <a:off x="6685929" y="4031224"/>
            <a:ext cx="4202331" cy="400110"/>
          </a:xfrm>
          <a:prstGeom prst="rect">
            <a:avLst/>
          </a:prstGeom>
          <a:noFill/>
        </p:spPr>
        <p:txBody>
          <a:bodyPr wrap="square" rtlCol="0">
            <a:spAutoFit/>
          </a:bodyPr>
          <a:lstStyle/>
          <a:p>
            <a:pPr algn="ctr"/>
            <a:r>
              <a:rPr lang="en-US" sz="2000" b="1" dirty="0">
                <a:solidFill>
                  <a:srgbClr val="0432FF"/>
                </a:solidFill>
                <a:cs typeface="Arial" panose="020B0604020202020204" pitchFamily="34" charset="0"/>
              </a:rPr>
              <a:t>Weak law</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A51BEE3-F781-FA46-A3F8-272F035906A8}"/>
                  </a:ext>
                </a:extLst>
              </p:cNvPr>
              <p:cNvSpPr/>
              <p:nvPr/>
            </p:nvSpPr>
            <p:spPr>
              <a:xfrm>
                <a:off x="2315997" y="5183746"/>
                <a:ext cx="32337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𝐼</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r>
                        <a:rPr lang="en-US" sz="2000" b="0" i="1" smtClean="0">
                          <a:latin typeface="Cambria Math" panose="02040503050406030204" pitchFamily="18" charset="0"/>
                        </a:rPr>
                        <m:t>  </m:t>
                      </m:r>
                      <m:r>
                        <a:rPr lang="el-GR" sz="2000" i="1">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when</m:t>
                      </m:r>
                      <m:r>
                        <a:rPr lang="en-US" sz="2000" i="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oMath>
                  </m:oMathPara>
                </a14:m>
                <a:endParaRPr lang="en-US" sz="2000" dirty="0">
                  <a:cs typeface="Arial" panose="020B0604020202020204" pitchFamily="34" charset="0"/>
                </a:endParaRPr>
              </a:p>
            </p:txBody>
          </p:sp>
        </mc:Choice>
        <mc:Fallback xmlns="">
          <p:sp>
            <p:nvSpPr>
              <p:cNvPr id="14" name="Rectangle 13">
                <a:extLst>
                  <a:ext uri="{FF2B5EF4-FFF2-40B4-BE49-F238E27FC236}">
                    <a16:creationId xmlns:a16="http://schemas.microsoft.com/office/drawing/2014/main" id="{CA51BEE3-F781-FA46-A3F8-272F035906A8}"/>
                  </a:ext>
                </a:extLst>
              </p:cNvPr>
              <p:cNvSpPr>
                <a:spLocks noRot="1" noChangeAspect="1" noMove="1" noResize="1" noEditPoints="1" noAdjustHandles="1" noChangeArrowheads="1" noChangeShapeType="1" noTextEdit="1"/>
              </p:cNvSpPr>
              <p:nvPr/>
            </p:nvSpPr>
            <p:spPr>
              <a:xfrm>
                <a:off x="2315997" y="5183746"/>
                <a:ext cx="3233706" cy="400110"/>
              </a:xfrm>
              <a:prstGeom prst="rect">
                <a:avLst/>
              </a:prstGeom>
              <a:blipFill>
                <a:blip r:embed="rId5"/>
                <a:stretch>
                  <a:fillRect b="-1875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5488F13-3D0C-934C-BDB2-66E108EABFED}"/>
              </a:ext>
            </a:extLst>
          </p:cNvPr>
          <p:cNvSpPr txBox="1"/>
          <p:nvPr/>
        </p:nvSpPr>
        <p:spPr>
          <a:xfrm>
            <a:off x="6421601" y="4346396"/>
            <a:ext cx="4730988" cy="707886"/>
          </a:xfrm>
          <a:prstGeom prst="rect">
            <a:avLst/>
          </a:prstGeom>
          <a:noFill/>
        </p:spPr>
        <p:txBody>
          <a:bodyPr wrap="square" rtlCol="0">
            <a:spAutoFit/>
          </a:bodyPr>
          <a:lstStyle/>
          <a:p>
            <a:pPr algn="ctr"/>
            <a:r>
              <a:rPr lang="en-US" sz="2000" dirty="0">
                <a:cs typeface="Arial" panose="020B0604020202020204" pitchFamily="34" charset="0"/>
              </a:rPr>
              <a:t>The average converges in probability towards the expected value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C60E52A-5521-674C-9F37-85CF0CAC2ED1}"/>
                  </a:ext>
                </a:extLst>
              </p:cNvPr>
              <p:cNvSpPr txBox="1"/>
              <p:nvPr/>
            </p:nvSpPr>
            <p:spPr>
              <a:xfrm>
                <a:off x="7310250" y="5054282"/>
                <a:ext cx="3910391" cy="41351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rPr>
                        <m:t>𝐼</m:t>
                      </m:r>
                      <m:groupChr>
                        <m:groupChrPr>
                          <m:chr m:val="→"/>
                          <m:vertJc m:val="bot"/>
                          <m:ctrlPr>
                            <a:rPr lang="en-US" sz="2000" i="1">
                              <a:latin typeface="Cambria Math" panose="02040503050406030204" pitchFamily="18" charset="0"/>
                              <a:ea typeface="Cambria Math" panose="02040503050406030204" pitchFamily="18" charset="0"/>
                            </a:rPr>
                          </m:ctrlPr>
                        </m:groupChrPr>
                        <m:e>
                          <m:r>
                            <m:rPr>
                              <m:brk m:alnAt="2"/>
                            </m:rPr>
                            <a:rPr lang="en-US" sz="2000" i="1">
                              <a:latin typeface="Cambria Math" panose="02040503050406030204" pitchFamily="18" charset="0"/>
                              <a:ea typeface="Cambria Math" panose="02040503050406030204" pitchFamily="18" charset="0"/>
                            </a:rPr>
                            <m:t>𝑃</m:t>
                          </m:r>
                        </m:e>
                      </m:groupCh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r>
                        <a:rPr lang="en-US" sz="2000" b="0" i="0" smtClean="0">
                          <a:latin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when</m:t>
                      </m:r>
                      <m:r>
                        <a:rPr lang="en-US" sz="2000" i="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oMath>
                  </m:oMathPara>
                </a14:m>
                <a:endParaRPr lang="en-US" sz="2000" dirty="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8C60E52A-5521-674C-9F37-85CF0CAC2ED1}"/>
                  </a:ext>
                </a:extLst>
              </p:cNvPr>
              <p:cNvSpPr txBox="1">
                <a:spLocks noRot="1" noChangeAspect="1" noMove="1" noResize="1" noEditPoints="1" noAdjustHandles="1" noChangeArrowheads="1" noChangeShapeType="1" noTextEdit="1"/>
              </p:cNvSpPr>
              <p:nvPr/>
            </p:nvSpPr>
            <p:spPr>
              <a:xfrm>
                <a:off x="7310250" y="5054282"/>
                <a:ext cx="3910391" cy="413511"/>
              </a:xfrm>
              <a:prstGeom prst="rect">
                <a:avLst/>
              </a:prstGeom>
              <a:blipFill>
                <a:blip r:embed="rId6"/>
                <a:stretch>
                  <a:fillRect l="-2265" t="-5882" b="-6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C5253B5-B9DF-5F42-80A6-329CDA3D66FD}"/>
                  </a:ext>
                </a:extLst>
              </p:cNvPr>
              <p:cNvSpPr txBox="1"/>
              <p:nvPr/>
            </p:nvSpPr>
            <p:spPr>
              <a:xfrm>
                <a:off x="7306728" y="5662074"/>
                <a:ext cx="4044614" cy="406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lim>
                          </m:limLow>
                        </m:fName>
                        <m:e>
                          <m:r>
                            <a:rPr lang="en-US" sz="2000" i="1">
                              <a:latin typeface="Cambria Math" panose="02040503050406030204" pitchFamily="18" charset="0"/>
                            </a:rPr>
                            <m:t>𝑃</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e>
                              </m:d>
                              <m:r>
                                <a:rPr lang="el-GR" sz="2000" i="1">
                                  <a:latin typeface="Cambria Math" panose="02040503050406030204" pitchFamily="18" charset="0"/>
                                </a:rPr>
                                <m:t>&gt;</m:t>
                              </m:r>
                              <m:r>
                                <a:rPr lang="el-GR" sz="2000" i="1">
                                  <a:latin typeface="Cambria Math" panose="02040503050406030204" pitchFamily="18" charset="0"/>
                                </a:rPr>
                                <m:t>𝜀</m:t>
                              </m:r>
                            </m:e>
                          </m:d>
                          <m:r>
                            <a:rPr lang="el-GR" sz="2000" i="1">
                              <a:latin typeface="Cambria Math" panose="02040503050406030204" pitchFamily="18" charset="0"/>
                            </a:rPr>
                            <m:t>=0</m:t>
                          </m:r>
                        </m:e>
                      </m:func>
                    </m:oMath>
                  </m:oMathPara>
                </a14:m>
                <a:endParaRPr lang="en-US" sz="2000" dirty="0">
                  <a:cs typeface="Arial" panose="020B0604020202020204" pitchFamily="34" charset="0"/>
                </a:endParaRPr>
              </a:p>
            </p:txBody>
          </p:sp>
        </mc:Choice>
        <mc:Fallback xmlns="">
          <p:sp>
            <p:nvSpPr>
              <p:cNvPr id="17" name="TextBox 16">
                <a:extLst>
                  <a:ext uri="{FF2B5EF4-FFF2-40B4-BE49-F238E27FC236}">
                    <a16:creationId xmlns:a16="http://schemas.microsoft.com/office/drawing/2014/main" id="{0C5253B5-B9DF-5F42-80A6-329CDA3D66FD}"/>
                  </a:ext>
                </a:extLst>
              </p:cNvPr>
              <p:cNvSpPr txBox="1">
                <a:spLocks noRot="1" noChangeAspect="1" noMove="1" noResize="1" noEditPoints="1" noAdjustHandles="1" noChangeArrowheads="1" noChangeShapeType="1" noTextEdit="1"/>
              </p:cNvSpPr>
              <p:nvPr/>
            </p:nvSpPr>
            <p:spPr>
              <a:xfrm>
                <a:off x="7306728" y="5662074"/>
                <a:ext cx="4044614" cy="406393"/>
              </a:xfrm>
              <a:prstGeom prst="rect">
                <a:avLst/>
              </a:prstGeom>
              <a:blipFill>
                <a:blip r:embed="rId7"/>
                <a:stretch>
                  <a:fillRect l="-1254" b="-909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E3B01DE-26F3-0B45-85D1-64F0FBE9DF16}"/>
              </a:ext>
            </a:extLst>
          </p:cNvPr>
          <p:cNvSpPr txBox="1"/>
          <p:nvPr/>
        </p:nvSpPr>
        <p:spPr>
          <a:xfrm>
            <a:off x="2070743" y="4346396"/>
            <a:ext cx="4202331" cy="707886"/>
          </a:xfrm>
          <a:prstGeom prst="rect">
            <a:avLst/>
          </a:prstGeom>
          <a:noFill/>
        </p:spPr>
        <p:txBody>
          <a:bodyPr wrap="square" rtlCol="0">
            <a:spAutoFit/>
          </a:bodyPr>
          <a:lstStyle/>
          <a:p>
            <a:pPr algn="ctr"/>
            <a:r>
              <a:rPr lang="en-US" sz="2000" dirty="0">
                <a:cs typeface="Arial" panose="020B0604020202020204" pitchFamily="34" charset="0"/>
              </a:rPr>
              <a:t>The average converges almost surely to the expected value</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5D3BB47E-8D33-4649-93F6-F5AD38370148}"/>
                  </a:ext>
                </a:extLst>
              </p:cNvPr>
              <p:cNvSpPr/>
              <p:nvPr/>
            </p:nvSpPr>
            <p:spPr>
              <a:xfrm>
                <a:off x="2663193" y="5713320"/>
                <a:ext cx="2946769" cy="5495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𝑃</m:t>
                      </m:r>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r>
                            <a:rPr lang="en-US" sz="2000" b="0" i="1" smtClean="0">
                              <a:latin typeface="Cambria Math" panose="02040503050406030204" pitchFamily="18" charset="0"/>
                            </a:rPr>
                            <m:t>⁡(</m:t>
                          </m:r>
                        </m:e>
                        <m:lim>
                          <m:r>
                            <a:rPr lang="en-US" sz="2000" i="1">
                              <a:latin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lim>
                      </m:limLow>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e>
                      </m:d>
                      <m:r>
                        <a:rPr lang="en-US" sz="2000" b="0" i="1" smtClean="0">
                          <a:latin typeface="Cambria Math" panose="02040503050406030204" pitchFamily="18" charset="0"/>
                        </a:rPr>
                        <m:t>))</m:t>
                      </m:r>
                      <m:r>
                        <a:rPr lang="en-US" sz="2000" i="1">
                          <a:latin typeface="Cambria Math" panose="02040503050406030204" pitchFamily="18" charset="0"/>
                        </a:rPr>
                        <m:t>=1</m:t>
                      </m:r>
                    </m:oMath>
                  </m:oMathPara>
                </a14:m>
                <a:endParaRPr lang="en-US" sz="2000" dirty="0">
                  <a:cs typeface="Arial" panose="020B0604020202020204" pitchFamily="34" charset="0"/>
                </a:endParaRPr>
              </a:p>
            </p:txBody>
          </p:sp>
        </mc:Choice>
        <mc:Fallback xmlns="">
          <p:sp>
            <p:nvSpPr>
              <p:cNvPr id="19" name="Rectangle 18">
                <a:extLst>
                  <a:ext uri="{FF2B5EF4-FFF2-40B4-BE49-F238E27FC236}">
                    <a16:creationId xmlns:a16="http://schemas.microsoft.com/office/drawing/2014/main" id="{5D3BB47E-8D33-4649-93F6-F5AD38370148}"/>
                  </a:ext>
                </a:extLst>
              </p:cNvPr>
              <p:cNvSpPr>
                <a:spLocks noRot="1" noChangeAspect="1" noMove="1" noResize="1" noEditPoints="1" noAdjustHandles="1" noChangeArrowheads="1" noChangeShapeType="1" noTextEdit="1"/>
              </p:cNvSpPr>
              <p:nvPr/>
            </p:nvSpPr>
            <p:spPr>
              <a:xfrm>
                <a:off x="2663193" y="5713320"/>
                <a:ext cx="2946769" cy="549509"/>
              </a:xfrm>
              <a:prstGeom prst="rect">
                <a:avLst/>
              </a:prstGeom>
              <a:blipFill>
                <a:blip r:embed="rId8"/>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2308495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19</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The </a:t>
                </a:r>
                <a:r>
                  <a:rPr lang="en-US" sz="2000" u="sng" dirty="0">
                    <a:cs typeface="Arial" panose="020B0604020202020204" pitchFamily="34" charset="0"/>
                  </a:rPr>
                  <a:t>Central Limit theorem</a:t>
                </a:r>
                <a:r>
                  <a:rPr lang="en-US" sz="2000" dirty="0">
                    <a:cs typeface="Arial" panose="020B0604020202020204" pitchFamily="34" charset="0"/>
                  </a:rPr>
                  <a:t> implies that the sum of several independent random variables is approximately normally distributed. </a:t>
                </a:r>
                <a:r>
                  <a:rPr lang="en-US" sz="2000" dirty="0"/>
                  <a:t>A sum of identical and independent distribution (i.i.d) random variables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oMath>
                </a14:m>
                <a:r>
                  <a:rPr lang="en-US" sz="2000" dirty="0"/>
                  <a:t> with mean </a:t>
                </a:r>
                <a14:m>
                  <m:oMath xmlns:m="http://schemas.openxmlformats.org/officeDocument/2006/math">
                    <m:r>
                      <a:rPr lang="el-GR" sz="2000" b="0" i="1" smtClean="0">
                        <a:latin typeface="Cambria Math" panose="02040503050406030204" pitchFamily="18" charset="0"/>
                        <a:ea typeface="Cambria Math" panose="02040503050406030204" pitchFamily="18" charset="0"/>
                      </a:rPr>
                      <m:t>𝜇</m:t>
                    </m:r>
                  </m:oMath>
                </a14:m>
                <a:r>
                  <a:rPr lang="el-GR" sz="2000" dirty="0"/>
                  <a:t> </a:t>
                </a:r>
                <a:r>
                  <a:rPr lang="en-US" sz="2000" dirty="0"/>
                  <a:t>an finite variance </a:t>
                </a:r>
                <a14:m>
                  <m:oMath xmlns:m="http://schemas.openxmlformats.org/officeDocument/2006/math">
                    <m:sSup>
                      <m:sSupPr>
                        <m:ctrlPr>
                          <a:rPr lang="el-GR" sz="2000" b="0" i="1" smtClean="0">
                            <a:latin typeface="Cambria Math" panose="02040503050406030204" pitchFamily="18" charset="0"/>
                          </a:rPr>
                        </m:ctrlPr>
                      </m:sSupPr>
                      <m:e>
                        <m:r>
                          <a:rPr lang="el-GR" sz="2000" b="0" i="1" smtClean="0">
                            <a:latin typeface="Cambria Math" panose="02040503050406030204" pitchFamily="18" charset="0"/>
                          </a:rPr>
                          <m:t>𝜎</m:t>
                        </m:r>
                      </m:e>
                      <m:sup>
                        <m:r>
                          <a:rPr lang="el-GR" sz="2000" b="0" i="1" smtClean="0">
                            <a:latin typeface="Cambria Math" panose="02040503050406030204" pitchFamily="18" charset="0"/>
                          </a:rPr>
                          <m:t>2</m:t>
                        </m:r>
                      </m:sup>
                    </m:sSup>
                    <m:r>
                      <a:rPr lang="en-US" sz="2000" b="0" i="0" smtClean="0">
                        <a:latin typeface="Cambria Math" panose="02040503050406030204" pitchFamily="18" charset="0"/>
                      </a:rPr>
                      <m:t>:</m:t>
                    </m:r>
                  </m:oMath>
                </a14:m>
                <a:endParaRPr lang="en-US" sz="2000" dirty="0"/>
              </a:p>
              <a:p>
                <a:r>
                  <a:rPr lang="en-US" sz="2000" dirty="0">
                    <a:cs typeface="Arial" panose="020B0604020202020204" pitchFamily="34" charset="0"/>
                  </a:rPr>
                  <a:t> </a:t>
                </a: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1323439"/>
              </a:xfrm>
              <a:prstGeom prst="rect">
                <a:avLst/>
              </a:prstGeom>
              <a:blipFill>
                <a:blip r:embed="rId3"/>
                <a:stretch>
                  <a:fillRect l="-639" t="-285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Central Limit theorem</a:t>
            </a:r>
            <a:endParaRPr lang="en-US" sz="1200" dirty="0">
              <a:cs typeface="Arial" panose="020B0604020202020204" pitchFamily="34" charset="0"/>
            </a:endParaRPr>
          </a:p>
        </p:txBody>
      </p:sp>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2" y="173037"/>
            <a:ext cx="9385768" cy="838397"/>
          </a:xfrm>
        </p:spPr>
        <p:txBody>
          <a:bodyPr/>
          <a:lstStyle/>
          <a:p>
            <a:r>
              <a:rPr lang="en-US" dirty="0">
                <a:latin typeface="Arial" panose="020B0604020202020204" pitchFamily="34" charset="0"/>
              </a:rPr>
              <a:t>Sampling methods / Monte Carlo methods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F52D87B-752E-2E41-92F5-633B70595C93}"/>
                  </a:ext>
                </a:extLst>
              </p:cNvPr>
              <p:cNvSpPr txBox="1"/>
              <p:nvPr/>
            </p:nvSpPr>
            <p:spPr>
              <a:xfrm>
                <a:off x="4099849" y="3170980"/>
                <a:ext cx="5618602" cy="516039"/>
              </a:xfrm>
              <a:prstGeom prst="rect">
                <a:avLst/>
              </a:prstGeom>
              <a:noFill/>
            </p:spPr>
            <p:txBody>
              <a:bodyPr wrap="square" lIns="0" tIns="0" rIns="0" bIns="0" rtlCol="0">
                <a:spAutoFit/>
              </a:bodyPr>
              <a:lstStyle/>
              <a:p>
                <a14:m>
                  <m:oMath xmlns:m="http://schemas.openxmlformats.org/officeDocument/2006/math">
                    <m:f>
                      <m:fPr>
                        <m:ctrlPr>
                          <a:rPr lang="en-US" sz="2000" i="1" smtClean="0">
                            <a:latin typeface="Cambria Math" panose="02040503050406030204" pitchFamily="18" charset="0"/>
                          </a:rPr>
                        </m:ctrlPr>
                      </m:fPr>
                      <m:num>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l-GR" sz="2000" b="0" i="1" smtClean="0">
                                <a:latin typeface="Cambria Math" panose="02040503050406030204" pitchFamily="18" charset="0"/>
                              </a:rPr>
                              <m:t>𝜇</m:t>
                            </m:r>
                            <m:r>
                              <a:rPr lang="en-US" sz="2000" b="0" i="1" smtClean="0">
                                <a:latin typeface="Cambria Math" panose="02040503050406030204" pitchFamily="18" charset="0"/>
                              </a:rPr>
                              <m:t>𝑛</m:t>
                            </m:r>
                          </m:e>
                        </m:nary>
                      </m:num>
                      <m:den>
                        <m:r>
                          <a:rPr lang="el-GR" sz="2000" b="0" i="1" smtClean="0">
                            <a:latin typeface="Cambria Math" panose="02040503050406030204" pitchFamily="18" charset="0"/>
                          </a:rPr>
                          <m:t>𝜎</m:t>
                        </m:r>
                        <m:rad>
                          <m:radPr>
                            <m:degHide m:val="on"/>
                            <m:ctrlPr>
                              <a:rPr lang="el-GR" sz="2000" b="0" i="1" smtClean="0">
                                <a:latin typeface="Cambria Math" panose="02040503050406030204" pitchFamily="18" charset="0"/>
                              </a:rPr>
                            </m:ctrlPr>
                          </m:radPr>
                          <m:deg/>
                          <m:e>
                            <m:r>
                              <a:rPr lang="en-US" sz="2000" b="0" i="1" smtClean="0">
                                <a:latin typeface="Cambria Math" panose="02040503050406030204" pitchFamily="18" charset="0"/>
                              </a:rPr>
                              <m:t>𝑛</m:t>
                            </m:r>
                          </m:e>
                        </m:rad>
                      </m:den>
                    </m:f>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𝒩</m:t>
                    </m:r>
                    <m:r>
                      <a:rPr lang="en-US" sz="2000" b="0" i="1" smtClean="0">
                        <a:latin typeface="Cambria Math" panose="02040503050406030204" pitchFamily="18" charset="0"/>
                        <a:ea typeface="Cambria Math" panose="02040503050406030204" pitchFamily="18" charset="0"/>
                      </a:rPr>
                      <m:t>(0, 1)</m:t>
                    </m:r>
                  </m:oMath>
                </a14:m>
                <a:r>
                  <a:rPr lang="en-US" sz="2000" dirty="0">
                    <a:latin typeface="Cambria" panose="02040503050406030204" pitchFamily="18" charset="0"/>
                  </a:rPr>
                  <a:t>  </a:t>
                </a:r>
                <a:r>
                  <a:rPr lang="en-US" sz="2000" dirty="0">
                    <a:cs typeface="Arial" panose="020B0604020202020204" pitchFamily="34" charset="0"/>
                  </a:rPr>
                  <a:t>as  </a:t>
                </a:r>
                <a14:m>
                  <m:oMath xmlns:m="http://schemas.openxmlformats.org/officeDocument/2006/math">
                    <m:r>
                      <a:rPr lang="en-US" sz="2000" b="0" i="1" smtClean="0">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oMath>
                </a14:m>
                <a:endParaRPr lang="en-US" sz="2000" dirty="0">
                  <a:latin typeface="Cambria" panose="02040503050406030204" pitchFamily="18" charset="0"/>
                </a:endParaRPr>
              </a:p>
            </p:txBody>
          </p:sp>
        </mc:Choice>
        <mc:Fallback xmlns="">
          <p:sp>
            <p:nvSpPr>
              <p:cNvPr id="10" name="TextBox 9">
                <a:extLst>
                  <a:ext uri="{FF2B5EF4-FFF2-40B4-BE49-F238E27FC236}">
                    <a16:creationId xmlns:a16="http://schemas.microsoft.com/office/drawing/2014/main" id="{8F52D87B-752E-2E41-92F5-633B70595C93}"/>
                  </a:ext>
                </a:extLst>
              </p:cNvPr>
              <p:cNvSpPr txBox="1">
                <a:spLocks noRot="1" noChangeAspect="1" noMove="1" noResize="1" noEditPoints="1" noAdjustHandles="1" noChangeArrowheads="1" noChangeShapeType="1" noTextEdit="1"/>
              </p:cNvSpPr>
              <p:nvPr/>
            </p:nvSpPr>
            <p:spPr>
              <a:xfrm>
                <a:off x="4099849" y="3170980"/>
                <a:ext cx="5618602" cy="516039"/>
              </a:xfrm>
              <a:prstGeom prst="rect">
                <a:avLst/>
              </a:prstGeom>
              <a:blipFill>
                <a:blip r:embed="rId4"/>
                <a:stretch>
                  <a:fillRect l="-6546" t="-71429" b="-66667"/>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4E83823B-F157-6147-9179-0084301CB50D}"/>
              </a:ext>
            </a:extLst>
          </p:cNvPr>
          <p:cNvSpPr txBox="1"/>
          <p:nvPr/>
        </p:nvSpPr>
        <p:spPr>
          <a:xfrm>
            <a:off x="267110" y="3984682"/>
            <a:ext cx="4202331" cy="400110"/>
          </a:xfrm>
          <a:prstGeom prst="rect">
            <a:avLst/>
          </a:prstGeom>
          <a:noFill/>
        </p:spPr>
        <p:txBody>
          <a:bodyPr wrap="square" rtlCol="0">
            <a:spAutoFit/>
          </a:bodyPr>
          <a:lstStyle/>
          <a:p>
            <a:r>
              <a:rPr lang="en-US" sz="2000" b="1" dirty="0">
                <a:solidFill>
                  <a:srgbClr val="0432FF"/>
                </a:solidFill>
                <a:cs typeface="Arial" panose="020B0604020202020204" pitchFamily="34" charset="0"/>
              </a:rPr>
              <a:t>Error in MC estimation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2303424-7E3B-2940-9D50-2E3F9042455B}"/>
                  </a:ext>
                </a:extLst>
              </p:cNvPr>
              <p:cNvSpPr txBox="1"/>
              <p:nvPr/>
            </p:nvSpPr>
            <p:spPr>
              <a:xfrm>
                <a:off x="807435" y="5015452"/>
                <a:ext cx="10962318" cy="8402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000" i="1" smtClean="0">
                              <a:latin typeface="Cambria Math" panose="02040503050406030204" pitchFamily="18" charset="0"/>
                            </a:rPr>
                          </m:ctrlPr>
                        </m:dPr>
                        <m:e>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e>
                      </m:d>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r>
                                <a:rPr lang="en-US" sz="2000" i="1">
                                  <a:latin typeface="Cambria Math" panose="02040503050406030204" pitchFamily="18" charset="0"/>
                                </a:rPr>
                                <m:t>𝑓</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e>
                          </m:nary>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l-GR" sz="2000" b="0" i="1" smtClean="0">
                                  <a:latin typeface="Cambria Math" panose="02040503050406030204" pitchFamily="18" charset="0"/>
                                </a:rPr>
                                <m:t>𝜎</m:t>
                              </m:r>
                            </m:e>
                            <m:sub>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sub>
                          </m:sSub>
                        </m:num>
                        <m:den>
                          <m:rad>
                            <m:radPr>
                              <m:degHide m:val="on"/>
                              <m:ctrlPr>
                                <a:rPr lang="el-GR" sz="2000" i="1">
                                  <a:latin typeface="Cambria Math" panose="02040503050406030204" pitchFamily="18" charset="0"/>
                                </a:rPr>
                              </m:ctrlPr>
                            </m:radPr>
                            <m:deg/>
                            <m:e>
                              <m:r>
                                <a:rPr lang="en-US" sz="2000" i="1">
                                  <a:latin typeface="Cambria Math" panose="02040503050406030204" pitchFamily="18" charset="0"/>
                                </a:rPr>
                                <m:t>𝑛</m:t>
                              </m:r>
                            </m:e>
                          </m:rad>
                        </m:den>
                      </m:f>
                      <m:d>
                        <m:dPr>
                          <m:begChr m:val="|"/>
                          <m:endChr m:val="|"/>
                          <m:ctrlPr>
                            <a:rPr lang="en-US" sz="2000" i="1">
                              <a:latin typeface="Cambria Math" panose="02040503050406030204" pitchFamily="18" charset="0"/>
                            </a:rPr>
                          </m:ctrlPr>
                        </m:dPr>
                        <m:e>
                          <m:f>
                            <m:fPr>
                              <m:ctrlPr>
                                <a:rPr lang="en-US" sz="2000" i="1" smtClean="0">
                                  <a:latin typeface="Cambria Math" panose="02040503050406030204" pitchFamily="18" charset="0"/>
                                </a:rPr>
                              </m:ctrlPr>
                            </m:fPr>
                            <m:num>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r>
                                    <a:rPr lang="en-US" sz="2000" i="1">
                                      <a:latin typeface="Cambria Math" panose="02040503050406030204" pitchFamily="18" charset="0"/>
                                    </a:rPr>
                                    <m:t>𝑓</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e>
                              </m:nary>
                              <m:r>
                                <a:rPr lang="en-US" sz="2000" i="1">
                                  <a:latin typeface="Cambria Math" panose="02040503050406030204" pitchFamily="18" charset="0"/>
                                </a:rPr>
                                <m:t>−</m:t>
                              </m:r>
                              <m:r>
                                <a:rPr lang="en-US" sz="2000" b="0" i="1" smtClean="0">
                                  <a:latin typeface="Cambria Math" panose="02040503050406030204" pitchFamily="18" charset="0"/>
                                </a:rPr>
                                <m:t>𝑛</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num>
                            <m:den>
                              <m:sSub>
                                <m:sSubPr>
                                  <m:ctrlPr>
                                    <a:rPr lang="en-US" sz="2000" i="1">
                                      <a:latin typeface="Cambria Math" panose="02040503050406030204" pitchFamily="18" charset="0"/>
                                    </a:rPr>
                                  </m:ctrlPr>
                                </m:sSubPr>
                                <m:e>
                                  <m:r>
                                    <a:rPr lang="el-GR" sz="2000" i="1">
                                      <a:latin typeface="Cambria Math" panose="02040503050406030204" pitchFamily="18" charset="0"/>
                                    </a:rPr>
                                    <m:t>𝜎</m:t>
                                  </m:r>
                                </m:e>
                                <m:sub>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ub>
                              </m:sSub>
                              <m:rad>
                                <m:radPr>
                                  <m:degHide m:val="on"/>
                                  <m:ctrlPr>
                                    <a:rPr lang="el-GR" sz="2000" i="1">
                                      <a:latin typeface="Cambria Math" panose="02040503050406030204" pitchFamily="18" charset="0"/>
                                    </a:rPr>
                                  </m:ctrlPr>
                                </m:radPr>
                                <m:deg/>
                                <m:e>
                                  <m:r>
                                    <a:rPr lang="en-US" sz="2000" i="1">
                                      <a:latin typeface="Cambria Math" panose="02040503050406030204" pitchFamily="18" charset="0"/>
                                    </a:rPr>
                                    <m:t>𝑛</m:t>
                                  </m:r>
                                </m:e>
                              </m:rad>
                            </m:den>
                          </m:f>
                        </m:e>
                      </m:d>
                      <m:r>
                        <a:rPr lang="en-US" sz="2000" b="0" i="1"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l-GR" sz="2000" i="1">
                                  <a:latin typeface="Cambria Math" panose="02040503050406030204" pitchFamily="18" charset="0"/>
                                </a:rPr>
                                <m:t>𝜎</m:t>
                              </m:r>
                            </m:e>
                            <m:sub>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ub>
                          </m:sSub>
                        </m:num>
                        <m:den>
                          <m:rad>
                            <m:radPr>
                              <m:degHide m:val="on"/>
                              <m:ctrlPr>
                                <a:rPr lang="el-GR" sz="2000" i="1">
                                  <a:latin typeface="Cambria Math" panose="02040503050406030204" pitchFamily="18" charset="0"/>
                                </a:rPr>
                              </m:ctrlPr>
                            </m:radPr>
                            <m:deg/>
                            <m:e>
                              <m:r>
                                <a:rPr lang="en-US" sz="2000" i="1">
                                  <a:latin typeface="Cambria Math" panose="02040503050406030204" pitchFamily="18" charset="0"/>
                                </a:rPr>
                                <m:t>𝑛</m:t>
                              </m:r>
                            </m:e>
                          </m:rad>
                        </m:den>
                      </m:f>
                      <m:d>
                        <m:dPr>
                          <m:begChr m:val="|"/>
                          <m:endChr m:val="|"/>
                          <m:ctrlPr>
                            <a:rPr lang="en-US" sz="200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𝒩</m:t>
                          </m:r>
                          <m:r>
                            <a:rPr lang="en-US" sz="2000" i="1">
                              <a:latin typeface="Cambria Math" panose="02040503050406030204" pitchFamily="18" charset="0"/>
                              <a:ea typeface="Cambria Math" panose="02040503050406030204" pitchFamily="18" charset="0"/>
                            </a:rPr>
                            <m:t>(0, 1)</m:t>
                          </m:r>
                          <m:r>
                            <m:rPr>
                              <m:nor/>
                            </m:rPr>
                            <a:rPr lang="en-US" sz="2000" dirty="0">
                              <a:latin typeface="Cambria" panose="02040503050406030204" pitchFamily="18" charset="0"/>
                            </a:rPr>
                            <m:t> </m:t>
                          </m:r>
                        </m:e>
                      </m:d>
                    </m:oMath>
                  </m:oMathPara>
                </a14:m>
                <a:endParaRPr lang="en-US" sz="2000" dirty="0">
                  <a:latin typeface="Cambria" panose="02040503050406030204" pitchFamily="18" charset="0"/>
                </a:endParaRPr>
              </a:p>
            </p:txBody>
          </p:sp>
        </mc:Choice>
        <mc:Fallback xmlns="">
          <p:sp>
            <p:nvSpPr>
              <p:cNvPr id="21" name="TextBox 20">
                <a:extLst>
                  <a:ext uri="{FF2B5EF4-FFF2-40B4-BE49-F238E27FC236}">
                    <a16:creationId xmlns:a16="http://schemas.microsoft.com/office/drawing/2014/main" id="{D2303424-7E3B-2940-9D50-2E3F9042455B}"/>
                  </a:ext>
                </a:extLst>
              </p:cNvPr>
              <p:cNvSpPr txBox="1">
                <a:spLocks noRot="1" noChangeAspect="1" noMove="1" noResize="1" noEditPoints="1" noAdjustHandles="1" noChangeArrowheads="1" noChangeShapeType="1" noTextEdit="1"/>
              </p:cNvSpPr>
              <p:nvPr/>
            </p:nvSpPr>
            <p:spPr>
              <a:xfrm>
                <a:off x="807435" y="5015452"/>
                <a:ext cx="10962318" cy="840295"/>
              </a:xfrm>
              <a:prstGeom prst="rect">
                <a:avLst/>
              </a:prstGeom>
              <a:blipFill>
                <a:blip r:embed="rId5"/>
                <a:stretch>
                  <a:fillRect t="-120896" b="-179104"/>
                </a:stretch>
              </a:blipFill>
            </p:spPr>
            <p:txBody>
              <a:bodyPr/>
              <a:lstStyle/>
              <a:p>
                <a:r>
                  <a:rPr lang="en-US">
                    <a:noFill/>
                  </a:rPr>
                  <a:t> </a:t>
                </a:r>
              </a:p>
            </p:txBody>
          </p:sp>
        </mc:Fallback>
      </mc:AlternateContent>
    </p:spTree>
    <p:extLst>
      <p:ext uri="{BB962C8B-B14F-4D97-AF65-F5344CB8AC3E}">
        <p14:creationId xmlns:p14="http://schemas.microsoft.com/office/powerpoint/2010/main" val="835908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a:latin typeface=""/>
                <a:cs typeface="Arial"/>
              </a:rPr>
              <a:t>Driving problems</a:t>
            </a:r>
            <a:endParaRPr lang="en-US"/>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
              </a:rPr>
              <a:pPr/>
              <a:t>2</a:t>
            </a:fld>
            <a:endParaRPr lang="en-US">
              <a:solidFill>
                <a:srgbClr val="000000"/>
              </a:solidFill>
              <a:latin typeface=""/>
            </a:endParaRPr>
          </a:p>
        </p:txBody>
      </p:sp>
    </p:spTree>
    <p:extLst>
      <p:ext uri="{BB962C8B-B14F-4D97-AF65-F5344CB8AC3E}">
        <p14:creationId xmlns:p14="http://schemas.microsoft.com/office/powerpoint/2010/main" val="3798824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20</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24011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mj-lt"/>
                  <a:buAutoNum type="arabicPeriod"/>
                </a:pPr>
                <a:r>
                  <a:rPr lang="en-US" sz="2000" dirty="0">
                    <a:cs typeface="Arial" panose="020B0604020202020204" pitchFamily="34" charset="0"/>
                  </a:rPr>
                  <a:t>If the variance of </a:t>
                </a:r>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oMath>
                </a14:m>
                <a:r>
                  <a:rPr lang="en-US" sz="2000" dirty="0">
                    <a:cs typeface="Arial" panose="020B0604020202020204" pitchFamily="34" charset="0"/>
                  </a:rPr>
                  <a:t> is finite, the MCS estimate is consistent.</a:t>
                </a:r>
              </a:p>
              <a:p>
                <a:pPr marL="457200" indent="-457200">
                  <a:buFont typeface="+mj-lt"/>
                  <a:buAutoNum type="arabicPeriod"/>
                </a:pPr>
                <a:endParaRPr lang="en-US" sz="2000" dirty="0">
                  <a:cs typeface="Arial" panose="020B0604020202020204" pitchFamily="34" charset="0"/>
                </a:endParaRPr>
              </a:p>
              <a:p>
                <a:pPr marL="457200" indent="-457200">
                  <a:buFont typeface="+mj-lt"/>
                  <a:buAutoNum type="arabicPeriod"/>
                </a:pPr>
                <a:r>
                  <a:rPr lang="en-US" sz="2000" dirty="0">
                    <a:cs typeface="Arial" panose="020B0604020202020204" pitchFamily="34" charset="0"/>
                  </a:rPr>
                  <a:t>The MCS estimate is asymptotically unbiased.</a:t>
                </a:r>
              </a:p>
              <a:p>
                <a:pPr marL="457200" indent="-457200">
                  <a:buFont typeface="+mj-lt"/>
                  <a:buAutoNum type="arabicPeriod"/>
                </a:pPr>
                <a:endParaRPr lang="en-US" sz="2000" dirty="0">
                  <a:cs typeface="Arial" panose="020B0604020202020204" pitchFamily="34" charset="0"/>
                </a:endParaRPr>
              </a:p>
              <a:p>
                <a:pPr marL="457200" indent="-457200">
                  <a:buFont typeface="+mj-lt"/>
                  <a:buAutoNum type="arabicPeriod"/>
                </a:pPr>
                <a:r>
                  <a:rPr lang="en-US" sz="2000" dirty="0">
                    <a:cs typeface="Arial" panose="020B0604020202020204" pitchFamily="34" charset="0"/>
                  </a:rPr>
                  <a:t> The MCS estimate is asymptotically normally distributed.</a:t>
                </a:r>
              </a:p>
              <a:p>
                <a:pPr marL="457200" indent="-457200">
                  <a:buFont typeface="+mj-lt"/>
                  <a:buAutoNum type="arabicPeriod"/>
                </a:pPr>
                <a:endParaRPr lang="en-US" sz="2000" dirty="0">
                  <a:cs typeface="Arial" panose="020B0604020202020204" pitchFamily="34" charset="0"/>
                </a:endParaRPr>
              </a:p>
              <a:p>
                <a:pPr marL="457200" indent="-457200">
                  <a:buFont typeface="+mj-lt"/>
                  <a:buAutoNum type="arabicPeriod"/>
                </a:pPr>
                <a:r>
                  <a:rPr lang="en-US" sz="2000" dirty="0">
                    <a:cs typeface="Arial" panose="020B0604020202020204" pitchFamily="34" charset="0"/>
                  </a:rPr>
                  <a:t>The standard deviation of the MCS estimate is:  </a:t>
                </a:r>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l-GR" sz="2000" i="1">
                                <a:latin typeface="Cambria Math" panose="02040503050406030204" pitchFamily="18" charset="0"/>
                              </a:rPr>
                              <m:t>𝜎</m:t>
                            </m:r>
                          </m:e>
                          <m:sub>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ub>
                        </m:sSub>
                      </m:num>
                      <m:den>
                        <m:rad>
                          <m:radPr>
                            <m:degHide m:val="on"/>
                            <m:ctrlPr>
                              <a:rPr lang="el-GR" sz="2000" i="1">
                                <a:latin typeface="Cambria Math" panose="02040503050406030204" pitchFamily="18" charset="0"/>
                              </a:rPr>
                            </m:ctrlPr>
                          </m:radPr>
                          <m:deg/>
                          <m:e>
                            <m:r>
                              <a:rPr lang="en-US" sz="2000" i="1">
                                <a:latin typeface="Cambria Math" panose="02040503050406030204" pitchFamily="18" charset="0"/>
                              </a:rPr>
                              <m:t>𝑛</m:t>
                            </m:r>
                          </m:e>
                        </m:rad>
                      </m:den>
                    </m:f>
                  </m:oMath>
                </a14:m>
                <a:r>
                  <a:rPr lang="en-US" sz="2000" dirty="0">
                    <a:cs typeface="Arial" panose="020B0604020202020204" pitchFamily="34" charset="0"/>
                  </a:rPr>
                  <a:t>.</a:t>
                </a: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2401170"/>
              </a:xfrm>
              <a:prstGeom prst="rect">
                <a:avLst/>
              </a:prstGeom>
              <a:blipFill>
                <a:blip r:embed="rId3"/>
                <a:stretch>
                  <a:fillRect l="-532" t="-157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Properties</a:t>
            </a:r>
            <a:endParaRPr lang="en-US" sz="1200" dirty="0">
              <a:cs typeface="Arial" panose="020B0604020202020204" pitchFamily="34" charset="0"/>
            </a:endParaRPr>
          </a:p>
        </p:txBody>
      </p:sp>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2" y="173037"/>
            <a:ext cx="9385768" cy="838397"/>
          </a:xfrm>
        </p:spPr>
        <p:txBody>
          <a:bodyPr/>
          <a:lstStyle/>
          <a:p>
            <a:r>
              <a:rPr lang="en-US" dirty="0">
                <a:latin typeface="Arial" panose="020B0604020202020204" pitchFamily="34" charset="0"/>
              </a:rPr>
              <a:t>Sampling methods / Monte Carlo methods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2DF22D-C529-E148-B921-DAC49E7F8449}"/>
                  </a:ext>
                </a:extLst>
              </p:cNvPr>
              <p:cNvSpPr/>
              <p:nvPr/>
            </p:nvSpPr>
            <p:spPr>
              <a:xfrm>
                <a:off x="267110" y="4958237"/>
                <a:ext cx="10911281" cy="1690399"/>
              </a:xfrm>
              <a:prstGeom prst="rect">
                <a:avLst/>
              </a:prstGeom>
            </p:spPr>
            <p:txBody>
              <a:bodyPr wrap="square">
                <a:spAutoFit/>
              </a:bodyPr>
              <a:lstStyle/>
              <a:p>
                <a:pPr marL="342900" indent="-342900">
                  <a:buFont typeface="Wingdings" pitchFamily="2" charset="2"/>
                  <a:buChar char="q"/>
                </a:pPr>
                <a:r>
                  <a:rPr lang="en-US" sz="2000" dirty="0"/>
                  <a:t>MCS methods are immune to the curse of dimensionality. </a:t>
                </a:r>
              </a:p>
              <a:p>
                <a:pPr marL="342900" indent="-342900">
                  <a:buFont typeface="Wingdings" pitchFamily="2" charset="2"/>
                  <a:buChar char="q"/>
                </a:pPr>
                <a:r>
                  <a:rPr lang="en-US" sz="2000" dirty="0"/>
                  <a:t>The accuracy of the method can be improved by increasing the number of samples, </a:t>
                </a:r>
                <a14:m>
                  <m:oMath xmlns:m="http://schemas.openxmlformats.org/officeDocument/2006/math">
                    <m:r>
                      <a:rPr lang="en-US" sz="2000" b="0" i="1" smtClean="0">
                        <a:latin typeface="Cambria Math" panose="02040503050406030204" pitchFamily="18" charset="0"/>
                      </a:rPr>
                      <m:t>𝑛</m:t>
                    </m:r>
                  </m:oMath>
                </a14:m>
                <a:r>
                  <a:rPr lang="en-US" sz="2000" dirty="0"/>
                  <a:t>, but the convergence is very slow. </a:t>
                </a:r>
              </a:p>
              <a:p>
                <a:pPr marL="342900" indent="-342900">
                  <a:buFont typeface="Wingdings" pitchFamily="2" charset="2"/>
                  <a:buChar char="q"/>
                </a:pPr>
                <a:r>
                  <a:rPr lang="en-US" sz="2000" dirty="0"/>
                  <a:t>A way to improve performance is to decrease </a:t>
                </a:r>
                <a14:m>
                  <m:oMath xmlns:m="http://schemas.openxmlformats.org/officeDocument/2006/math">
                    <m:sSubSup>
                      <m:sSubSupPr>
                        <m:ctrlPr>
                          <a:rPr lang="en-US" sz="2000" i="1">
                            <a:latin typeface="Cambria Math" panose="02040503050406030204" pitchFamily="18" charset="0"/>
                          </a:rPr>
                        </m:ctrlPr>
                      </m:sSubSupPr>
                      <m:e>
                        <m:r>
                          <a:rPr lang="el-GR" sz="2000" i="1">
                            <a:latin typeface="Cambria Math" panose="02040503050406030204" pitchFamily="18" charset="0"/>
                          </a:rPr>
                          <m:t>𝜎</m:t>
                        </m:r>
                      </m:e>
                      <m:sub>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sub>
                      <m:sup>
                        <m:r>
                          <a:rPr lang="en-US" sz="2000" i="1">
                            <a:latin typeface="Cambria Math" panose="02040503050406030204" pitchFamily="18" charset="0"/>
                          </a:rPr>
                          <m:t>2</m:t>
                        </m:r>
                      </m:sup>
                    </m:sSubSup>
                    <m:r>
                      <a:rPr lang="en-US" sz="2000" dirty="0">
                        <a:latin typeface="Cambria Math" panose="02040503050406030204" pitchFamily="18" charset="0"/>
                        <a:ea typeface="Cambria Math" panose="02040503050406030204" pitchFamily="18" charset="0"/>
                      </a:rPr>
                      <m:t>→</m:t>
                    </m:r>
                  </m:oMath>
                </a14:m>
                <a:r>
                  <a:rPr lang="en-US" sz="2000" dirty="0"/>
                  <a:t> </a:t>
                </a:r>
                <a:r>
                  <a:rPr lang="en-US" sz="2000" dirty="0">
                    <a:solidFill>
                      <a:srgbClr val="FF0000"/>
                    </a:solidFill>
                  </a:rPr>
                  <a:t>Variance reduction methods </a:t>
                </a:r>
              </a:p>
              <a:p>
                <a:pPr marL="342900" indent="-342900">
                  <a:buFont typeface="Wingdings" pitchFamily="2" charset="2"/>
                  <a:buChar char="q"/>
                </a:pPr>
                <a:endParaRPr lang="en-US" sz="2000" dirty="0"/>
              </a:p>
            </p:txBody>
          </p:sp>
        </mc:Choice>
        <mc:Fallback xmlns="">
          <p:sp>
            <p:nvSpPr>
              <p:cNvPr id="2" name="Rectangle 1">
                <a:extLst>
                  <a:ext uri="{FF2B5EF4-FFF2-40B4-BE49-F238E27FC236}">
                    <a16:creationId xmlns:a16="http://schemas.microsoft.com/office/drawing/2014/main" id="{D82DF22D-C529-E148-B921-DAC49E7F8449}"/>
                  </a:ext>
                </a:extLst>
              </p:cNvPr>
              <p:cNvSpPr>
                <a:spLocks noRot="1" noChangeAspect="1" noMove="1" noResize="1" noEditPoints="1" noAdjustHandles="1" noChangeArrowheads="1" noChangeShapeType="1" noTextEdit="1"/>
              </p:cNvSpPr>
              <p:nvPr/>
            </p:nvSpPr>
            <p:spPr>
              <a:xfrm>
                <a:off x="267110" y="4958237"/>
                <a:ext cx="10911281" cy="1690399"/>
              </a:xfrm>
              <a:prstGeom prst="rect">
                <a:avLst/>
              </a:prstGeom>
              <a:blipFill>
                <a:blip r:embed="rId4"/>
                <a:stretch>
                  <a:fillRect l="-581" t="-2239"/>
                </a:stretch>
              </a:blipFill>
            </p:spPr>
            <p:txBody>
              <a:bodyPr/>
              <a:lstStyle/>
              <a:p>
                <a:r>
                  <a:rPr lang="en-US">
                    <a:noFill/>
                  </a:rPr>
                  <a:t> </a:t>
                </a:r>
              </a:p>
            </p:txBody>
          </p:sp>
        </mc:Fallback>
      </mc:AlternateContent>
    </p:spTree>
    <p:extLst>
      <p:ext uri="{BB962C8B-B14F-4D97-AF65-F5344CB8AC3E}">
        <p14:creationId xmlns:p14="http://schemas.microsoft.com/office/powerpoint/2010/main" val="620234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21</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1131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In many cases the probability density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sz="2000" dirty="0">
                    <a:cs typeface="Arial" panose="020B0604020202020204" pitchFamily="34" charset="0"/>
                  </a:rPr>
                  <a:t> </a:t>
                </a:r>
                <a:r>
                  <a:rPr lang="en-US" sz="2000" dirty="0"/>
                  <a:t>may not be the best for the integration </a:t>
                </a:r>
                <a14:m>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𝑎</m:t>
                        </m:r>
                      </m:sub>
                      <m:sup>
                        <m:r>
                          <a:rPr lang="en-US" sz="2000" i="1">
                            <a:latin typeface="Cambria Math" panose="02040503050406030204" pitchFamily="18" charset="0"/>
                          </a:rPr>
                          <m:t>𝑏</m:t>
                        </m:r>
                      </m:sup>
                      <m:e>
                        <m:r>
                          <a:rPr lang="en-US" sz="2000" i="1">
                            <a:latin typeface="Cambria Math" panose="02040503050406030204" pitchFamily="18" charset="0"/>
                            <a:ea typeface="Cambria Math" panose="02040503050406030204" pitchFamily="18" charset="0"/>
                          </a:rPr>
                          <m:t>𝑓</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𝑑𝑥</m:t>
                        </m:r>
                      </m:e>
                    </m:nary>
                  </m:oMath>
                </a14:m>
                <a:r>
                  <a:rPr lang="en-US" sz="2000" dirty="0">
                    <a:cs typeface="Arial" panose="020B0604020202020204" pitchFamily="34" charset="0"/>
                  </a:rPr>
                  <a:t>. We want to use a simple density function </a:t>
                </a:r>
                <a14:m>
                  <m:oMath xmlns:m="http://schemas.openxmlformats.org/officeDocument/2006/math">
                    <m:r>
                      <a:rPr lang="en-US" sz="2000" b="0" i="1" smtClean="0">
                        <a:latin typeface="Cambria Math" panose="02040503050406030204" pitchFamily="18" charset="0"/>
                      </a:rPr>
                      <m:t>𝑞</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en-US" sz="2000" dirty="0">
                    <a:cs typeface="Arial" panose="020B0604020202020204" pitchFamily="34" charset="0"/>
                  </a:rPr>
                  <a:t> to draw samples from.  This density is called Importance density.</a:t>
                </a: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1131977"/>
              </a:xfrm>
              <a:prstGeom prst="rect">
                <a:avLst/>
              </a:prstGeom>
              <a:blipFill>
                <a:blip r:embed="rId3"/>
                <a:stretch>
                  <a:fillRect l="-639" t="-48889" b="-2444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Importance sampling</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305A31F-892E-B844-86F0-4EAE602B0B4D}"/>
                  </a:ext>
                </a:extLst>
              </p:cNvPr>
              <p:cNvSpPr/>
              <p:nvPr/>
            </p:nvSpPr>
            <p:spPr>
              <a:xfrm>
                <a:off x="2113758" y="3176508"/>
                <a:ext cx="8226676" cy="7966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l-GR" sz="2000" b="0" i="1" smtClean="0">
                              <a:latin typeface="Cambria Math" panose="02040503050406030204" pitchFamily="18" charset="0"/>
                              <a:ea typeface="Cambria Math" panose="02040503050406030204" pitchFamily="18" charset="0"/>
                            </a:rPr>
                            <m:t>𝜇</m:t>
                          </m:r>
                        </m:e>
                        <m:sub>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sub>
                      </m:sSub>
                      <m:r>
                        <a:rPr lang="en-US" sz="2000" b="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d>
                      <m:r>
                        <a:rPr lang="en-US" sz="2000" i="1">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𝑎</m:t>
                          </m:r>
                        </m:sub>
                        <m:sup>
                          <m:r>
                            <a:rPr lang="en-US" sz="2000" i="1">
                              <a:latin typeface="Cambria Math" panose="02040503050406030204" pitchFamily="18" charset="0"/>
                            </a:rPr>
                            <m:t>𝑏</m:t>
                          </m:r>
                        </m:sup>
                        <m:e>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𝑑𝑥</m:t>
                          </m:r>
                        </m:e>
                      </m:nary>
                      <m:r>
                        <a:rPr lang="en-US" sz="2000" b="0" i="1" smtClean="0">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𝑎</m:t>
                          </m:r>
                        </m:sub>
                        <m:sup>
                          <m:r>
                            <a:rPr lang="en-US" sz="2000" b="0" i="1" smtClean="0">
                              <a:latin typeface="Cambria Math" panose="02040503050406030204" pitchFamily="18" charset="0"/>
                            </a:rPr>
                            <m:t>𝑏</m:t>
                          </m:r>
                        </m:sup>
                        <m:e>
                          <m:f>
                            <m:fPr>
                              <m:ctrlPr>
                                <a:rPr lang="en-US" sz="2000" i="1" smtClean="0">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𝑓</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num>
                            <m:den>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den>
                          </m:f>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𝑑𝑥</m:t>
                          </m:r>
                        </m:e>
                      </m:nary>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𝑓</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num>
                            <m:den>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den>
                          </m:f>
                        </m:e>
                      </m:d>
                    </m:oMath>
                  </m:oMathPara>
                </a14:m>
                <a:endParaRPr lang="en-US" sz="2000" dirty="0"/>
              </a:p>
            </p:txBody>
          </p:sp>
        </mc:Choice>
        <mc:Fallback xmlns="">
          <p:sp>
            <p:nvSpPr>
              <p:cNvPr id="10" name="Rectangle 9">
                <a:extLst>
                  <a:ext uri="{FF2B5EF4-FFF2-40B4-BE49-F238E27FC236}">
                    <a16:creationId xmlns:a16="http://schemas.microsoft.com/office/drawing/2014/main" id="{E305A31F-892E-B844-86F0-4EAE602B0B4D}"/>
                  </a:ext>
                </a:extLst>
              </p:cNvPr>
              <p:cNvSpPr>
                <a:spLocks noRot="1" noChangeAspect="1" noMove="1" noResize="1" noEditPoints="1" noAdjustHandles="1" noChangeArrowheads="1" noChangeShapeType="1" noTextEdit="1"/>
              </p:cNvSpPr>
              <p:nvPr/>
            </p:nvSpPr>
            <p:spPr>
              <a:xfrm>
                <a:off x="2113758" y="3176508"/>
                <a:ext cx="8226676" cy="796628"/>
              </a:xfrm>
              <a:prstGeom prst="rect">
                <a:avLst/>
              </a:prstGeom>
              <a:blipFill>
                <a:blip r:embed="rId4"/>
                <a:stretch>
                  <a:fillRect t="-152381" b="-2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6B3282F-D8CE-B044-BBE2-65272A8504B6}"/>
                  </a:ext>
                </a:extLst>
              </p:cNvPr>
              <p:cNvSpPr txBox="1"/>
              <p:nvPr/>
            </p:nvSpPr>
            <p:spPr>
              <a:xfrm>
                <a:off x="2474166" y="4461802"/>
                <a:ext cx="5618602"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𝐼</m:t>
                      </m:r>
                      <m:r>
                        <a:rPr lang="en-US" sz="200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𝑓</m:t>
                              </m:r>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𝑖</m:t>
                                      </m:r>
                                    </m:sub>
                                  </m:sSub>
                                </m:e>
                              </m:d>
                            </m:num>
                            <m:den>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den>
                          </m:f>
                        </m:e>
                      </m:nary>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r>
                            <a:rPr lang="en-US" sz="2000" b="0" i="1" smtClean="0">
                              <a:latin typeface="Cambria Math" panose="02040503050406030204" pitchFamily="18" charset="0"/>
                            </a:rPr>
                            <m:t>𝑊</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e>
                      </m:nary>
                    </m:oMath>
                  </m:oMathPara>
                </a14:m>
                <a:endParaRPr lang="en-US" sz="2000" dirty="0">
                  <a:latin typeface="Cambria" panose="02040503050406030204" pitchFamily="18" charset="0"/>
                </a:endParaRPr>
              </a:p>
            </p:txBody>
          </p:sp>
        </mc:Choice>
        <mc:Fallback xmlns="">
          <p:sp>
            <p:nvSpPr>
              <p:cNvPr id="12" name="TextBox 11">
                <a:extLst>
                  <a:ext uri="{FF2B5EF4-FFF2-40B4-BE49-F238E27FC236}">
                    <a16:creationId xmlns:a16="http://schemas.microsoft.com/office/drawing/2014/main" id="{F6B3282F-D8CE-B044-BBE2-65272A8504B6}"/>
                  </a:ext>
                </a:extLst>
              </p:cNvPr>
              <p:cNvSpPr txBox="1">
                <a:spLocks noRot="1" noChangeAspect="1" noMove="1" noResize="1" noEditPoints="1" noAdjustHandles="1" noChangeArrowheads="1" noChangeShapeType="1" noTextEdit="1"/>
              </p:cNvSpPr>
              <p:nvPr/>
            </p:nvSpPr>
            <p:spPr>
              <a:xfrm>
                <a:off x="2474166" y="4461802"/>
                <a:ext cx="5618602" cy="840295"/>
              </a:xfrm>
              <a:prstGeom prst="rect">
                <a:avLst/>
              </a:prstGeom>
              <a:blipFill>
                <a:blip r:embed="rId5"/>
                <a:stretch>
                  <a:fillRect t="-119403" b="-17910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2B1DE60-2709-2A44-B569-4F5C729DA838}"/>
              </a:ext>
            </a:extLst>
          </p:cNvPr>
          <p:cNvSpPr/>
          <p:nvPr/>
        </p:nvSpPr>
        <p:spPr>
          <a:xfrm>
            <a:off x="267110" y="4333984"/>
            <a:ext cx="1479892" cy="400110"/>
          </a:xfrm>
          <a:prstGeom prst="rect">
            <a:avLst/>
          </a:prstGeom>
        </p:spPr>
        <p:txBody>
          <a:bodyPr wrap="none">
            <a:spAutoFit/>
          </a:bodyPr>
          <a:lstStyle/>
          <a:p>
            <a:r>
              <a:rPr lang="en-US" sz="2000" dirty="0">
                <a:cs typeface="Arial" panose="020B0604020202020204" pitchFamily="34" charset="0"/>
              </a:rPr>
              <a:t>In this case</a:t>
            </a:r>
            <a:endParaRPr lang="en-US" sz="2000"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0085F7F-4568-4C4F-922A-9E151E24D393}"/>
                  </a:ext>
                </a:extLst>
              </p:cNvPr>
              <p:cNvSpPr/>
              <p:nvPr/>
            </p:nvSpPr>
            <p:spPr>
              <a:xfrm>
                <a:off x="267110" y="5598163"/>
                <a:ext cx="6295698" cy="590996"/>
              </a:xfrm>
              <a:prstGeom prst="rect">
                <a:avLst/>
              </a:prstGeom>
            </p:spPr>
            <p:txBody>
              <a:bodyPr wrap="none">
                <a:spAutoFit/>
              </a:bodyPr>
              <a:lstStyle/>
              <a:p>
                <a:r>
                  <a:rPr lang="en-US" sz="2000" dirty="0">
                    <a:cs typeface="Arial" panose="020B0604020202020204" pitchFamily="34" charset="0"/>
                  </a:rPr>
                  <a:t>Where   </a:t>
                </a:r>
                <a14:m>
                  <m:oMath xmlns:m="http://schemas.openxmlformats.org/officeDocument/2006/math">
                    <m:r>
                      <a:rPr lang="en-US" sz="2000" i="1">
                        <a:latin typeface="Cambria Math" panose="02040503050406030204" pitchFamily="18" charset="0"/>
                      </a:rPr>
                      <m:t>𝑊</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b="0" i="1" smtClean="0">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num>
                      <m:den>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den>
                    </m:f>
                  </m:oMath>
                </a14:m>
                <a:r>
                  <a:rPr lang="en-US" sz="2000" dirty="0"/>
                  <a:t>   are called importance weights.</a:t>
                </a:r>
              </a:p>
            </p:txBody>
          </p:sp>
        </mc:Choice>
        <mc:Fallback xmlns="">
          <p:sp>
            <p:nvSpPr>
              <p:cNvPr id="14" name="Rectangle 13">
                <a:extLst>
                  <a:ext uri="{FF2B5EF4-FFF2-40B4-BE49-F238E27FC236}">
                    <a16:creationId xmlns:a16="http://schemas.microsoft.com/office/drawing/2014/main" id="{80085F7F-4568-4C4F-922A-9E151E24D393}"/>
                  </a:ext>
                </a:extLst>
              </p:cNvPr>
              <p:cNvSpPr>
                <a:spLocks noRot="1" noChangeAspect="1" noMove="1" noResize="1" noEditPoints="1" noAdjustHandles="1" noChangeArrowheads="1" noChangeShapeType="1" noTextEdit="1"/>
              </p:cNvSpPr>
              <p:nvPr/>
            </p:nvSpPr>
            <p:spPr>
              <a:xfrm>
                <a:off x="267110" y="5598163"/>
                <a:ext cx="6295698" cy="590996"/>
              </a:xfrm>
              <a:prstGeom prst="rect">
                <a:avLst/>
              </a:prstGeom>
              <a:blipFill>
                <a:blip r:embed="rId6"/>
                <a:stretch>
                  <a:fillRect l="-1210" b="-6250"/>
                </a:stretch>
              </a:blipFill>
            </p:spPr>
            <p:txBody>
              <a:bodyPr/>
              <a:lstStyle/>
              <a:p>
                <a:r>
                  <a:rPr lang="en-US">
                    <a:noFill/>
                  </a:rPr>
                  <a:t> </a:t>
                </a:r>
              </a:p>
            </p:txBody>
          </p:sp>
        </mc:Fallback>
      </mc:AlternateContent>
    </p:spTree>
    <p:extLst>
      <p:ext uri="{BB962C8B-B14F-4D97-AF65-F5344CB8AC3E}">
        <p14:creationId xmlns:p14="http://schemas.microsoft.com/office/powerpoint/2010/main" val="2831832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22</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Since the normalizing factor </a:t>
                </a:r>
                <a14:m>
                  <m:oMath xmlns:m="http://schemas.openxmlformats.org/officeDocument/2006/math">
                    <m:r>
                      <a:rPr lang="en-US" sz="2000" i="1">
                        <a:latin typeface="Cambria Math" panose="02040503050406030204" pitchFamily="18" charset="0"/>
                      </a:rPr>
                      <m:t>𝑝</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𝑖</m:t>
                        </m:r>
                      </m:sub>
                    </m:sSub>
                    <m:r>
                      <a:rPr lang="en-US" sz="2000" i="1">
                        <a:latin typeface="Cambria Math" panose="02040503050406030204" pitchFamily="18" charset="0"/>
                      </a:rPr>
                      <m:t>)</m:t>
                    </m:r>
                  </m:oMath>
                </a14:m>
                <a:r>
                  <a:rPr lang="en-US" sz="2000" dirty="0">
                    <a:cs typeface="Arial" panose="020B0604020202020204" pitchFamily="34" charset="0"/>
                  </a:rPr>
                  <a:t> is not known, we need to normalize the weights, i.e., </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r>
                          <a:rPr lang="en-US" sz="2000" b="0" i="1" smtClean="0">
                            <a:latin typeface="Cambria Math" panose="02040503050406030204" pitchFamily="18" charset="0"/>
                          </a:rPr>
                          <m:t>𝑊</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b="0" i="1" smtClean="0">
                            <a:latin typeface="Cambria Math" panose="02040503050406030204" pitchFamily="18" charset="0"/>
                          </a:rPr>
                          <m:t>=1</m:t>
                        </m:r>
                      </m:e>
                    </m:nary>
                  </m:oMath>
                </a14:m>
                <a:endParaRPr lang="en-US" sz="2000" dirty="0">
                  <a:cs typeface="Arial" panose="020B0604020202020204" pitchFamily="34" charset="0"/>
                </a:endParaRP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400110"/>
              </a:xfrm>
              <a:prstGeom prst="rect">
                <a:avLst/>
              </a:prstGeom>
              <a:blipFill>
                <a:blip r:embed="rId3"/>
                <a:stretch>
                  <a:fillRect l="-639" t="-115625" b="-181250"/>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Importance sampling</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6B3282F-D8CE-B044-BBE2-65272A8504B6}"/>
                  </a:ext>
                </a:extLst>
              </p:cNvPr>
              <p:cNvSpPr txBox="1"/>
              <p:nvPr/>
            </p:nvSpPr>
            <p:spPr>
              <a:xfrm>
                <a:off x="2826504" y="2625406"/>
                <a:ext cx="5618602" cy="10279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𝐼</m:t>
                      </m:r>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r>
                                <a:rPr lang="en-US" sz="2000" i="1">
                                  <a:latin typeface="Cambria Math" panose="02040503050406030204" pitchFamily="18" charset="0"/>
                                </a:rPr>
                                <m:t>𝑊</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m:t>
                              </m:r>
                            </m:e>
                          </m:nary>
                        </m:num>
                        <m:den>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r>
                                <a:rPr lang="en-US" sz="2000" i="1">
                                  <a:latin typeface="Cambria Math" panose="02040503050406030204" pitchFamily="18" charset="0"/>
                                </a:rPr>
                                <m:t>𝑊</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e>
                          </m:nary>
                        </m:den>
                      </m:f>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𝑓</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e>
                      </m:nary>
                    </m:oMath>
                  </m:oMathPara>
                </a14:m>
                <a:endParaRPr lang="en-US" sz="2000" dirty="0">
                  <a:latin typeface="Cambria" panose="02040503050406030204" pitchFamily="18" charset="0"/>
                </a:endParaRPr>
              </a:p>
            </p:txBody>
          </p:sp>
        </mc:Choice>
        <mc:Fallback xmlns="">
          <p:sp>
            <p:nvSpPr>
              <p:cNvPr id="12" name="TextBox 11">
                <a:extLst>
                  <a:ext uri="{FF2B5EF4-FFF2-40B4-BE49-F238E27FC236}">
                    <a16:creationId xmlns:a16="http://schemas.microsoft.com/office/drawing/2014/main" id="{F6B3282F-D8CE-B044-BBE2-65272A8504B6}"/>
                  </a:ext>
                </a:extLst>
              </p:cNvPr>
              <p:cNvSpPr txBox="1">
                <a:spLocks noRot="1" noChangeAspect="1" noMove="1" noResize="1" noEditPoints="1" noAdjustHandles="1" noChangeArrowheads="1" noChangeShapeType="1" noTextEdit="1"/>
              </p:cNvSpPr>
              <p:nvPr/>
            </p:nvSpPr>
            <p:spPr>
              <a:xfrm>
                <a:off x="2826504" y="2625406"/>
                <a:ext cx="5618602" cy="1027974"/>
              </a:xfrm>
              <a:prstGeom prst="rect">
                <a:avLst/>
              </a:prstGeom>
              <a:blipFill>
                <a:blip r:embed="rId4"/>
                <a:stretch>
                  <a:fillRect t="-89024" b="-136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F4A22BB-97A1-8745-A1E5-908911F1796C}"/>
                  </a:ext>
                </a:extLst>
              </p:cNvPr>
              <p:cNvSpPr/>
              <p:nvPr/>
            </p:nvSpPr>
            <p:spPr>
              <a:xfrm>
                <a:off x="158053" y="3838720"/>
                <a:ext cx="11973791" cy="977640"/>
              </a:xfrm>
              <a:prstGeom prst="rect">
                <a:avLst/>
              </a:prstGeom>
            </p:spPr>
            <p:txBody>
              <a:bodyPr wrap="none">
                <a:spAutoFit/>
              </a:bodyPr>
              <a:lstStyle/>
              <a:p>
                <a:r>
                  <a:rPr lang="en-US" sz="2000" dirty="0">
                    <a:cs typeface="Arial" panose="020B0604020202020204" pitchFamily="34" charset="0"/>
                  </a:rPr>
                  <a:t>Where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𝑊</m:t>
                        </m:r>
                      </m:e>
                      <m:sub>
                        <m:r>
                          <a:rPr lang="en-US" sz="2000" b="0" i="1" smtClean="0">
                            <a:latin typeface="Cambria Math" panose="02040503050406030204" pitchFamily="18" charset="0"/>
                          </a:rPr>
                          <m:t>𝑛</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b="0" i="1" smtClean="0">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𝑊</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num>
                      <m:den>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r>
                              <a:rPr lang="en-US" sz="2000" i="1">
                                <a:latin typeface="Cambria Math" panose="02040503050406030204" pitchFamily="18" charset="0"/>
                              </a:rPr>
                              <m:t>𝑊</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e>
                        </m:nary>
                      </m:den>
                    </m:f>
                  </m:oMath>
                </a14:m>
                <a:r>
                  <a:rPr lang="en-US" sz="2000" dirty="0"/>
                  <a:t>   are called normalized importance weights. The estimate is biased but, the </a:t>
                </a:r>
              </a:p>
              <a:p>
                <a:r>
                  <a:rPr lang="en-US" sz="2000" dirty="0"/>
                  <a:t>bias vanishes as </a:t>
                </a:r>
                <a14:m>
                  <m:oMath xmlns:m="http://schemas.openxmlformats.org/officeDocument/2006/math">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oMath>
                </a14:m>
                <a:r>
                  <a:rPr lang="en-US" sz="2000" dirty="0"/>
                  <a:t>. The variance is given by: </a:t>
                </a:r>
              </a:p>
            </p:txBody>
          </p:sp>
        </mc:Choice>
        <mc:Fallback xmlns="">
          <p:sp>
            <p:nvSpPr>
              <p:cNvPr id="13" name="Rectangle 12">
                <a:extLst>
                  <a:ext uri="{FF2B5EF4-FFF2-40B4-BE49-F238E27FC236}">
                    <a16:creationId xmlns:a16="http://schemas.microsoft.com/office/drawing/2014/main" id="{9F4A22BB-97A1-8745-A1E5-908911F1796C}"/>
                  </a:ext>
                </a:extLst>
              </p:cNvPr>
              <p:cNvSpPr>
                <a:spLocks noRot="1" noChangeAspect="1" noMove="1" noResize="1" noEditPoints="1" noAdjustHandles="1" noChangeArrowheads="1" noChangeShapeType="1" noTextEdit="1"/>
              </p:cNvSpPr>
              <p:nvPr/>
            </p:nvSpPr>
            <p:spPr>
              <a:xfrm>
                <a:off x="158053" y="3838720"/>
                <a:ext cx="11973791" cy="977640"/>
              </a:xfrm>
              <a:prstGeom prst="rect">
                <a:avLst/>
              </a:prstGeom>
              <a:blipFill>
                <a:blip r:embed="rId5"/>
                <a:stretch>
                  <a:fillRect l="-530" t="-5128" b="-217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CEEADCD-1226-AD40-B4F9-69429D3396A7}"/>
                  </a:ext>
                </a:extLst>
              </p:cNvPr>
              <p:cNvSpPr/>
              <p:nvPr/>
            </p:nvSpPr>
            <p:spPr>
              <a:xfrm>
                <a:off x="4148351" y="5068741"/>
                <a:ext cx="4390817" cy="687176"/>
              </a:xfrm>
              <a:prstGeom prst="rect">
                <a:avLst/>
              </a:prstGeom>
            </p:spPr>
            <p:txBody>
              <a:bodyPr wrap="none">
                <a:spAutoFit/>
              </a:bodyPr>
              <a:lstStyle/>
              <a:p>
                <a14:m>
                  <m:oMath xmlns:m="http://schemas.openxmlformats.org/officeDocument/2006/math">
                    <m:sSubSup>
                      <m:sSubSupPr>
                        <m:ctrlPr>
                          <a:rPr lang="en-US" sz="2000" b="0" i="1" smtClean="0">
                            <a:latin typeface="Cambria Math" panose="02040503050406030204" pitchFamily="18" charset="0"/>
                            <a:ea typeface="Cambria Math" panose="02040503050406030204" pitchFamily="18" charset="0"/>
                          </a:rPr>
                        </m:ctrlPr>
                      </m:sSubSupPr>
                      <m:e>
                        <m:r>
                          <a:rPr lang="el-GR" sz="2000" b="0" i="1" smtClean="0">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b="0" i="1" smtClean="0">
                            <a:latin typeface="Cambria Math" panose="02040503050406030204" pitchFamily="18" charset="0"/>
                            <a:ea typeface="Cambria Math" panose="02040503050406030204" pitchFamily="18" charset="0"/>
                          </a:rPr>
                          <m:t>2</m:t>
                        </m:r>
                      </m:sup>
                    </m:sSubSup>
                    <m:r>
                      <a:rPr lang="en-US" sz="2000" i="1">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𝑎</m:t>
                        </m:r>
                      </m:sub>
                      <m:sup>
                        <m:r>
                          <a:rPr lang="en-US" sz="2000" b="0" i="1" smtClean="0">
                            <a:latin typeface="Cambria Math" panose="02040503050406030204" pitchFamily="18" charset="0"/>
                          </a:rPr>
                          <m:t>𝑏</m:t>
                        </m:r>
                      </m:sup>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e>
                                    </m:d>
                                  </m:e>
                                  <m:sup>
                                    <m:r>
                                      <a:rPr lang="en-US" sz="2000" b="0" i="1" smtClean="0">
                                        <a:latin typeface="Cambria Math" panose="02040503050406030204" pitchFamily="18" charset="0"/>
                                      </a:rPr>
                                      <m:t>2</m:t>
                                    </m:r>
                                  </m:sup>
                                </m:sSup>
                              </m:num>
                              <m:den>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den>
                            </m:f>
                          </m:e>
                        </m:d>
                      </m:e>
                    </m:nary>
                    <m:r>
                      <a:rPr lang="en-US" sz="2000" b="0" i="1" smtClean="0">
                        <a:latin typeface="Cambria Math" panose="02040503050406030204" pitchFamily="18" charset="0"/>
                      </a:rPr>
                      <m:t>𝑑𝑥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𝑝</m:t>
                            </m:r>
                          </m:sub>
                          <m:sup>
                            <m:r>
                              <a:rPr lang="en-US" sz="2000" b="0" i="1" smtClean="0">
                                <a:latin typeface="Cambria Math" panose="02040503050406030204" pitchFamily="18" charset="0"/>
                                <a:ea typeface="Cambria Math" panose="02040503050406030204" pitchFamily="18" charset="0"/>
                              </a:rPr>
                              <m:t>2</m:t>
                            </m:r>
                          </m:sup>
                        </m:sSub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num>
                      <m:den>
                        <m:r>
                          <a:rPr lang="en-US" sz="2000" b="0" i="1" smtClean="0">
                            <a:latin typeface="Cambria Math" panose="02040503050406030204" pitchFamily="18" charset="0"/>
                          </a:rPr>
                          <m:t>𝑛</m:t>
                        </m:r>
                      </m:den>
                    </m:f>
                  </m:oMath>
                </a14:m>
                <a:r>
                  <a:rPr lang="en-US" sz="2000" dirty="0"/>
                  <a:t> </a:t>
                </a:r>
              </a:p>
            </p:txBody>
          </p:sp>
        </mc:Choice>
        <mc:Fallback xmlns="">
          <p:sp>
            <p:nvSpPr>
              <p:cNvPr id="11" name="Rectangle 10">
                <a:extLst>
                  <a:ext uri="{FF2B5EF4-FFF2-40B4-BE49-F238E27FC236}">
                    <a16:creationId xmlns:a16="http://schemas.microsoft.com/office/drawing/2014/main" id="{ECEEADCD-1226-AD40-B4F9-69429D3396A7}"/>
                  </a:ext>
                </a:extLst>
              </p:cNvPr>
              <p:cNvSpPr>
                <a:spLocks noRot="1" noChangeAspect="1" noMove="1" noResize="1" noEditPoints="1" noAdjustHandles="1" noChangeArrowheads="1" noChangeShapeType="1" noTextEdit="1"/>
              </p:cNvSpPr>
              <p:nvPr/>
            </p:nvSpPr>
            <p:spPr>
              <a:xfrm>
                <a:off x="4148351" y="5068741"/>
                <a:ext cx="4390817" cy="687176"/>
              </a:xfrm>
              <a:prstGeom prst="rect">
                <a:avLst/>
              </a:prstGeom>
              <a:blipFill>
                <a:blip r:embed="rId6"/>
                <a:stretch>
                  <a:fillRect t="-64286" b="-112500"/>
                </a:stretch>
              </a:blipFill>
            </p:spPr>
            <p:txBody>
              <a:bodyPr/>
              <a:lstStyle/>
              <a:p>
                <a:r>
                  <a:rPr lang="en-US">
                    <a:noFill/>
                  </a:rPr>
                  <a:t> </a:t>
                </a:r>
              </a:p>
            </p:txBody>
          </p:sp>
        </mc:Fallback>
      </mc:AlternateContent>
    </p:spTree>
    <p:extLst>
      <p:ext uri="{BB962C8B-B14F-4D97-AF65-F5344CB8AC3E}">
        <p14:creationId xmlns:p14="http://schemas.microsoft.com/office/powerpoint/2010/main" val="132284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23</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199998" y="1884065"/>
                <a:ext cx="7274593" cy="4451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Suppose we have the function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0" smtClean="0">
                        <a:latin typeface="Cambria Math" panose="02040503050406030204" pitchFamily="18" charset="0"/>
                      </a:rPr>
                      <m:t>=</m:t>
                    </m:r>
                    <m:r>
                      <a:rPr lang="en-US" sz="2000" b="0" i="1" smtClean="0">
                        <a:latin typeface="Cambria Math" panose="02040503050406030204" pitchFamily="18" charset="0"/>
                      </a:rPr>
                      <m:t>10</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⁡(−2</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−5</m:t>
                        </m:r>
                      </m:e>
                    </m:d>
                    <m:r>
                      <a:rPr lang="en-US" sz="2000" b="0" i="1" smtClean="0">
                        <a:latin typeface="Cambria Math" panose="02040503050406030204" pitchFamily="18" charset="0"/>
                      </a:rPr>
                      <m:t>)</m:t>
                    </m:r>
                  </m:oMath>
                </a14:m>
                <a:r>
                  <a:rPr lang="en-US" sz="2000" dirty="0">
                    <a:cs typeface="Arial" panose="020B0604020202020204" pitchFamily="34" charset="0"/>
                  </a:rPr>
                  <a:t> and we want to approximate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Sub>
                  </m:oMath>
                </a14:m>
                <a:r>
                  <a:rPr lang="en-US" sz="2000" dirty="0">
                    <a:cs typeface="Arial" panose="020B0604020202020204" pitchFamily="34" charset="0"/>
                  </a:rPr>
                  <a:t> and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oMath>
                </a14:m>
                <a:r>
                  <a:rPr lang="en-US" sz="2000" dirty="0">
                    <a:cs typeface="Arial" panose="020B0604020202020204" pitchFamily="34" charset="0"/>
                  </a:rPr>
                  <a:t>. The exact value of this integral is 1. </a:t>
                </a:r>
              </a:p>
              <a:p>
                <a:endParaRPr lang="en-US" sz="2000" dirty="0">
                  <a:cs typeface="Arial" panose="020B0604020202020204" pitchFamily="34" charset="0"/>
                </a:endParaRPr>
              </a:p>
              <a:p>
                <a:r>
                  <a:rPr lang="en-US" sz="2000" dirty="0">
                    <a:cs typeface="Arial" panose="020B0604020202020204" pitchFamily="34" charset="0"/>
                  </a:rPr>
                  <a:t>Case I.  </a:t>
                </a:r>
                <a14:m>
                  <m:oMath xmlns:m="http://schemas.openxmlformats.org/officeDocument/2006/math">
                    <m:r>
                      <a:rPr lang="en-US" sz="2000" b="0" i="1" smtClean="0">
                        <a:latin typeface="Cambria Math" panose="02040503050406030204" pitchFamily="18" charset="0"/>
                        <a:ea typeface="Cambria Math" panose="02040503050406030204" pitchFamily="18" charset="0"/>
                      </a:rPr>
                      <m:t>𝑝</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10</m:t>
                        </m:r>
                      </m:den>
                    </m:f>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U</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0, 10</m:t>
                        </m:r>
                      </m:e>
                    </m:d>
                  </m:oMath>
                </a14:m>
                <a:r>
                  <a:rPr lang="en-US" sz="2000" dirty="0">
                    <a:cs typeface="Arial" panose="020B0604020202020204" pitchFamily="34" charset="0"/>
                  </a:rPr>
                  <a:t>. </a:t>
                </a:r>
              </a:p>
              <a:p>
                <a:endParaRPr lang="en-US" sz="2000" dirty="0">
                  <a:cs typeface="Arial" panose="020B0604020202020204" pitchFamily="34" charset="0"/>
                </a:endParaRPr>
              </a:p>
              <a:p>
                <a:r>
                  <a:rPr lang="en-US" sz="2000" dirty="0">
                    <a:cs typeface="Arial" panose="020B0604020202020204" pitchFamily="34" charset="0"/>
                  </a:rPr>
                  <a:t>In this case we want to calculate the integral:</a:t>
                </a:r>
              </a:p>
              <a:p>
                <a:pPr/>
                <a14:m>
                  <m:oMathPara xmlns:m="http://schemas.openxmlformats.org/officeDocument/2006/math">
                    <m:oMathParaPr>
                      <m:jc m:val="centerGroup"/>
                    </m:oMathParaPr>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r>
                            <a:rPr lang="en-US" sz="2000" i="1">
                              <a:latin typeface="Cambria Math" panose="02040503050406030204" pitchFamily="18" charset="0"/>
                            </a:rPr>
                            <m:t>10</m:t>
                          </m:r>
                        </m:sup>
                        <m:e>
                          <m:r>
                            <a:rPr lang="en-US" sz="2000" i="1">
                              <a:latin typeface="Cambria Math" panose="02040503050406030204" pitchFamily="18" charset="0"/>
                            </a:rPr>
                            <m:t>10</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r>
                                    <a:rPr lang="en-US" sz="2000" i="1">
                                      <a:latin typeface="Cambria Math" panose="02040503050406030204" pitchFamily="18" charset="0"/>
                                    </a:rPr>
                                    <m:t>−2</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−5</m:t>
                                      </m:r>
                                    </m:e>
                                  </m:d>
                                </m:e>
                              </m:d>
                            </m:e>
                          </m:func>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𝑑𝑥</m:t>
                          </m:r>
                        </m:e>
                      </m:nary>
                    </m:oMath>
                  </m:oMathPara>
                </a14:m>
                <a:endParaRPr lang="en-US" sz="2000" dirty="0">
                  <a:cs typeface="Arial" panose="020B0604020202020204" pitchFamily="34" charset="0"/>
                </a:endParaRPr>
              </a:p>
              <a:p>
                <a:r>
                  <a:rPr lang="en-US" sz="2000" dirty="0">
                    <a:cs typeface="Arial" panose="020B0604020202020204" pitchFamily="34" charset="0"/>
                  </a:rPr>
                  <a:t>If we run brute force MCS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5</m:t>
                        </m:r>
                      </m:sup>
                    </m:sSup>
                  </m:oMath>
                </a14:m>
                <a:r>
                  <a:rPr lang="en-US" sz="2000" dirty="0">
                    <a:cs typeface="Arial" panose="020B0604020202020204" pitchFamily="34" charset="0"/>
                  </a:rPr>
                  <a:t> samples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dirty="0">
                    <a:cs typeface="Arial" panose="020B0604020202020204" pitchFamily="34" charset="0"/>
                  </a:rPr>
                  <a:t> from </a:t>
                </a:r>
                <a14:m>
                  <m:oMath xmlns:m="http://schemas.openxmlformats.org/officeDocument/2006/math">
                    <m:r>
                      <a:rPr lang="en-US" sz="2000" i="1">
                        <a:latin typeface="Cambria Math" panose="02040503050406030204" pitchFamily="18" charset="0"/>
                        <a:ea typeface="Cambria Math" panose="02040503050406030204" pitchFamily="18" charset="0"/>
                      </a:rPr>
                      <m:t>𝑝</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oMath>
                </a14:m>
                <a:r>
                  <a:rPr lang="en-US" sz="2000" dirty="0">
                    <a:cs typeface="Arial" panose="020B0604020202020204" pitchFamily="34" charset="0"/>
                  </a:rPr>
                  <a:t> we estimate: </a:t>
                </a:r>
              </a:p>
              <a:p>
                <a:pPr lvl="6"/>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Sub>
                    <m:r>
                      <a:rPr lang="en-US" sz="2000" b="0" i="0" smtClean="0">
                        <a:latin typeface="Cambria Math" panose="02040503050406030204" pitchFamily="18" charset="0"/>
                        <a:ea typeface="Cambria Math" panose="02040503050406030204" pitchFamily="18" charset="0"/>
                      </a:rPr>
                      <m:t>=0.991</m:t>
                    </m:r>
                  </m:oMath>
                </a14:m>
                <a:r>
                  <a:rPr lang="en-US" sz="2000" dirty="0">
                    <a:cs typeface="Arial" panose="020B0604020202020204" pitchFamily="34" charset="0"/>
                  </a:rPr>
                  <a:t> </a:t>
                </a:r>
              </a:p>
              <a:p>
                <a:pPr lvl="6"/>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=3.32</m:t>
                      </m:r>
                    </m:oMath>
                  </m:oMathPara>
                </a14:m>
                <a:endParaRPr lang="en-US" sz="2000" dirty="0">
                  <a:cs typeface="Arial" panose="020B0604020202020204" pitchFamily="34" charset="0"/>
                </a:endParaRP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199998" y="1884065"/>
                <a:ext cx="7274593" cy="4451475"/>
              </a:xfrm>
              <a:prstGeom prst="rect">
                <a:avLst/>
              </a:prstGeom>
              <a:blipFill>
                <a:blip r:embed="rId3"/>
                <a:stretch>
                  <a:fillRect l="-871" t="-855" r="-1045" b="-11111"/>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Importance sampling: Example</a:t>
            </a:r>
            <a:endParaRPr lang="en-US" sz="1200" dirty="0">
              <a:cs typeface="Arial" panose="020B0604020202020204" pitchFamily="34" charset="0"/>
            </a:endParaRPr>
          </a:p>
        </p:txBody>
      </p:sp>
      <p:grpSp>
        <p:nvGrpSpPr>
          <p:cNvPr id="17" name="Group 16">
            <a:extLst>
              <a:ext uri="{FF2B5EF4-FFF2-40B4-BE49-F238E27FC236}">
                <a16:creationId xmlns:a16="http://schemas.microsoft.com/office/drawing/2014/main" id="{B9FEC09B-0C30-1046-8364-032893247ADB}"/>
              </a:ext>
            </a:extLst>
          </p:cNvPr>
          <p:cNvGrpSpPr/>
          <p:nvPr/>
        </p:nvGrpSpPr>
        <p:grpSpPr>
          <a:xfrm>
            <a:off x="7600426" y="1761688"/>
            <a:ext cx="4480336" cy="4079285"/>
            <a:chOff x="7600426" y="1761688"/>
            <a:chExt cx="4480336" cy="4079285"/>
          </a:xfrm>
        </p:grpSpPr>
        <p:pic>
          <p:nvPicPr>
            <p:cNvPr id="4" name="Picture 3" descr="Chart, histogram&#10;&#10;Description automatically generated">
              <a:extLst>
                <a:ext uri="{FF2B5EF4-FFF2-40B4-BE49-F238E27FC236}">
                  <a16:creationId xmlns:a16="http://schemas.microsoft.com/office/drawing/2014/main" id="{681810C6-ED25-6343-9E94-FD232948F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0426" y="1761688"/>
              <a:ext cx="4480336" cy="407928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1FBB0B-FD24-974C-BE62-30C72C69554A}"/>
                    </a:ext>
                  </a:extLst>
                </p:cNvPr>
                <p:cNvSpPr/>
                <p:nvPr/>
              </p:nvSpPr>
              <p:spPr>
                <a:xfrm>
                  <a:off x="8421424" y="4741742"/>
                  <a:ext cx="58657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FF0000"/>
                            </a:solidFill>
                            <a:latin typeface="Cambria Math" panose="02040503050406030204" pitchFamily="18" charset="0"/>
                            <a:ea typeface="Cambria Math" panose="02040503050406030204" pitchFamily="18" charset="0"/>
                          </a:rPr>
                          <m:t>𝑝</m:t>
                        </m:r>
                        <m:d>
                          <m:dPr>
                            <m:ctrlPr>
                              <a:rPr lang="en-US" sz="1400" i="1">
                                <a:solidFill>
                                  <a:srgbClr val="FF0000"/>
                                </a:solidFill>
                                <a:latin typeface="Cambria Math" panose="02040503050406030204" pitchFamily="18" charset="0"/>
                                <a:ea typeface="Cambria Math" panose="02040503050406030204" pitchFamily="18" charset="0"/>
                              </a:rPr>
                            </m:ctrlPr>
                          </m:dPr>
                          <m:e>
                            <m:r>
                              <a:rPr lang="en-US" sz="1400" i="1">
                                <a:solidFill>
                                  <a:srgbClr val="FF0000"/>
                                </a:solidFill>
                                <a:latin typeface="Cambria Math" panose="02040503050406030204" pitchFamily="18" charset="0"/>
                                <a:ea typeface="Cambria Math" panose="02040503050406030204" pitchFamily="18" charset="0"/>
                              </a:rPr>
                              <m:t>𝑥</m:t>
                            </m:r>
                          </m:e>
                        </m:d>
                      </m:oMath>
                    </m:oMathPara>
                  </a14:m>
                  <a:endParaRPr lang="en-US" sz="1400" dirty="0">
                    <a:solidFill>
                      <a:srgbClr val="FF0000"/>
                    </a:solidFill>
                  </a:endParaRPr>
                </a:p>
              </p:txBody>
            </p:sp>
          </mc:Choice>
          <mc:Fallback xmlns="">
            <p:sp>
              <p:nvSpPr>
                <p:cNvPr id="7" name="Rectangle 6">
                  <a:extLst>
                    <a:ext uri="{FF2B5EF4-FFF2-40B4-BE49-F238E27FC236}">
                      <a16:creationId xmlns:a16="http://schemas.microsoft.com/office/drawing/2014/main" id="{231FBB0B-FD24-974C-BE62-30C72C69554A}"/>
                    </a:ext>
                  </a:extLst>
                </p:cNvPr>
                <p:cNvSpPr>
                  <a:spLocks noRot="1" noChangeAspect="1" noMove="1" noResize="1" noEditPoints="1" noAdjustHandles="1" noChangeArrowheads="1" noChangeShapeType="1" noTextEdit="1"/>
                </p:cNvSpPr>
                <p:nvPr/>
              </p:nvSpPr>
              <p:spPr>
                <a:xfrm>
                  <a:off x="8421424" y="4741742"/>
                  <a:ext cx="586571"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242914C-57ED-BC41-867F-D8434AA0C9CC}"/>
                    </a:ext>
                  </a:extLst>
                </p:cNvPr>
                <p:cNvSpPr/>
                <p:nvPr/>
              </p:nvSpPr>
              <p:spPr>
                <a:xfrm>
                  <a:off x="10078577" y="4073081"/>
                  <a:ext cx="58964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0432FF"/>
                            </a:solidFill>
                            <a:latin typeface="Cambria Math" panose="02040503050406030204" pitchFamily="18" charset="0"/>
                          </a:rPr>
                          <m:t>𝑓</m:t>
                        </m:r>
                        <m:d>
                          <m:dPr>
                            <m:ctrlPr>
                              <a:rPr lang="en-US" sz="1400" i="1">
                                <a:solidFill>
                                  <a:srgbClr val="0432FF"/>
                                </a:solidFill>
                                <a:latin typeface="Cambria Math" panose="02040503050406030204" pitchFamily="18" charset="0"/>
                              </a:rPr>
                            </m:ctrlPr>
                          </m:dPr>
                          <m:e>
                            <m:r>
                              <a:rPr lang="en-US" sz="1400" i="1">
                                <a:solidFill>
                                  <a:srgbClr val="0432FF"/>
                                </a:solidFill>
                                <a:latin typeface="Cambria Math" panose="02040503050406030204" pitchFamily="18" charset="0"/>
                              </a:rPr>
                              <m:t>𝑥</m:t>
                            </m:r>
                          </m:e>
                        </m:d>
                      </m:oMath>
                    </m:oMathPara>
                  </a14:m>
                  <a:endParaRPr lang="en-US" sz="1400" dirty="0">
                    <a:solidFill>
                      <a:srgbClr val="0432FF"/>
                    </a:solidFill>
                  </a:endParaRPr>
                </a:p>
              </p:txBody>
            </p:sp>
          </mc:Choice>
          <mc:Fallback xmlns="">
            <p:sp>
              <p:nvSpPr>
                <p:cNvPr id="14" name="Rectangle 13">
                  <a:extLst>
                    <a:ext uri="{FF2B5EF4-FFF2-40B4-BE49-F238E27FC236}">
                      <a16:creationId xmlns:a16="http://schemas.microsoft.com/office/drawing/2014/main" id="{0242914C-57ED-BC41-867F-D8434AA0C9CC}"/>
                    </a:ext>
                  </a:extLst>
                </p:cNvPr>
                <p:cNvSpPr>
                  <a:spLocks noRot="1" noChangeAspect="1" noMove="1" noResize="1" noEditPoints="1" noAdjustHandles="1" noChangeArrowheads="1" noChangeShapeType="1" noTextEdit="1"/>
                </p:cNvSpPr>
                <p:nvPr/>
              </p:nvSpPr>
              <p:spPr>
                <a:xfrm>
                  <a:off x="10078577" y="4073081"/>
                  <a:ext cx="589649" cy="307777"/>
                </a:xfrm>
                <a:prstGeom prst="rect">
                  <a:avLst/>
                </a:prstGeom>
                <a:blipFill>
                  <a:blip r:embed="rId6"/>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E231B8D-FD01-A64F-9E9A-8782C0C42F11}"/>
                    </a:ext>
                  </a:extLst>
                </p:cNvPr>
                <p:cNvSpPr/>
                <p:nvPr/>
              </p:nvSpPr>
              <p:spPr>
                <a:xfrm>
                  <a:off x="10078577" y="1944723"/>
                  <a:ext cx="1800233" cy="1569660"/>
                </a:xfrm>
                <a:prstGeom prst="rect">
                  <a:avLst/>
                </a:prstGeom>
              </p:spPr>
              <p:txBody>
                <a:bodyPr wrap="square">
                  <a:spAutoFit/>
                </a:bodyPr>
                <a:lstStyle/>
                <a:p>
                  <a:pPr algn="ctr"/>
                  <a14:m>
                    <m:oMath xmlns:m="http://schemas.openxmlformats.org/officeDocument/2006/math">
                      <m:r>
                        <a:rPr lang="en-US" sz="1200" i="1">
                          <a:latin typeface="Cambria Math" panose="02040503050406030204" pitchFamily="18" charset="0"/>
                        </a:rPr>
                        <m:t>𝑓</m:t>
                      </m:r>
                      <m:d>
                        <m:dPr>
                          <m:ctrlPr>
                            <a:rPr lang="en-US" sz="1200" i="1">
                              <a:latin typeface="Cambria Math" panose="02040503050406030204" pitchFamily="18" charset="0"/>
                            </a:rPr>
                          </m:ctrlPr>
                        </m:dPr>
                        <m:e>
                          <m:r>
                            <a:rPr lang="en-US" sz="1200" i="1">
                              <a:latin typeface="Cambria Math" panose="02040503050406030204" pitchFamily="18" charset="0"/>
                            </a:rPr>
                            <m:t>𝑥</m:t>
                          </m:r>
                        </m:e>
                      </m:d>
                    </m:oMath>
                  </a14:m>
                  <a:r>
                    <a:rPr lang="en-US" sz="1200" dirty="0">
                      <a:latin typeface="CMR12"/>
                    </a:rPr>
                    <a:t> in this case is peaked at 5, and decays quickly elsewhere, therefore, under the uniform distribution, many of the points are contributing very little to this expectation. </a:t>
                  </a:r>
                  <a:endParaRPr lang="en-US" sz="1200" dirty="0"/>
                </a:p>
              </p:txBody>
            </p:sp>
          </mc:Choice>
          <mc:Fallback xmlns="">
            <p:sp>
              <p:nvSpPr>
                <p:cNvPr id="16" name="Rectangle 15">
                  <a:extLst>
                    <a:ext uri="{FF2B5EF4-FFF2-40B4-BE49-F238E27FC236}">
                      <a16:creationId xmlns:a16="http://schemas.microsoft.com/office/drawing/2014/main" id="{1E231B8D-FD01-A64F-9E9A-8782C0C42F11}"/>
                    </a:ext>
                  </a:extLst>
                </p:cNvPr>
                <p:cNvSpPr>
                  <a:spLocks noRot="1" noChangeAspect="1" noMove="1" noResize="1" noEditPoints="1" noAdjustHandles="1" noChangeArrowheads="1" noChangeShapeType="1" noTextEdit="1"/>
                </p:cNvSpPr>
                <p:nvPr/>
              </p:nvSpPr>
              <p:spPr>
                <a:xfrm>
                  <a:off x="10078577" y="1944723"/>
                  <a:ext cx="1800233" cy="1569660"/>
                </a:xfrm>
                <a:prstGeom prst="rect">
                  <a:avLst/>
                </a:prstGeom>
                <a:blipFill>
                  <a:blip r:embed="rId7"/>
                  <a:stretch>
                    <a:fillRect b="-1613"/>
                  </a:stretch>
                </a:blipFill>
              </p:spPr>
              <p:txBody>
                <a:bodyPr/>
                <a:lstStyle/>
                <a:p>
                  <a:r>
                    <a:rPr lang="en-US">
                      <a:noFill/>
                    </a:rPr>
                    <a:t> </a:t>
                  </a:r>
                </a:p>
              </p:txBody>
            </p:sp>
          </mc:Fallback>
        </mc:AlternateContent>
      </p:grpSp>
    </p:spTree>
    <p:extLst>
      <p:ext uri="{BB962C8B-B14F-4D97-AF65-F5344CB8AC3E}">
        <p14:creationId xmlns:p14="http://schemas.microsoft.com/office/powerpoint/2010/main" val="3455981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histogram&#10;&#10;Description automatically generated">
            <a:extLst>
              <a:ext uri="{FF2B5EF4-FFF2-40B4-BE49-F238E27FC236}">
                <a16:creationId xmlns:a16="http://schemas.microsoft.com/office/drawing/2014/main" id="{FD96796C-239B-584E-A3BC-831B67683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0115" y="1684691"/>
            <a:ext cx="4653722" cy="4296659"/>
          </a:xfrm>
          <a:prstGeom prst="rect">
            <a:avLst/>
          </a:prstGeom>
        </p:spPr>
      </p:pic>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24</a:t>
            </a:fld>
            <a:endParaRPr lang="en-US">
              <a:solidFill>
                <a:srgbClr val="00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199998" y="1884065"/>
                <a:ext cx="7274593" cy="42017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cs typeface="Arial" panose="020B0604020202020204" pitchFamily="34" charset="0"/>
                </a:endParaRPr>
              </a:p>
              <a:p>
                <a:r>
                  <a:rPr lang="en-US" sz="2000" dirty="0">
                    <a:cs typeface="Arial" panose="020B0604020202020204" pitchFamily="34" charset="0"/>
                  </a:rPr>
                  <a:t>Case II.  </a:t>
                </a:r>
                <a14:m>
                  <m:oMath xmlns:m="http://schemas.openxmlformats.org/officeDocument/2006/math">
                    <m:r>
                      <a:rPr lang="en-US" sz="2000" b="0" i="1" smtClean="0">
                        <a:latin typeface="Cambria Math" panose="02040503050406030204" pitchFamily="18" charset="0"/>
                        <a:ea typeface="Cambria Math" panose="02040503050406030204" pitchFamily="18" charset="0"/>
                      </a:rPr>
                      <m:t>𝑝</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10</m:t>
                        </m:r>
                      </m:den>
                    </m:f>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U</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0, 10</m:t>
                        </m:r>
                      </m:e>
                    </m:d>
                  </m:oMath>
                </a14:m>
                <a:r>
                  <a:rPr lang="en-US" sz="2000" dirty="0">
                    <a:cs typeface="Arial" panose="020B0604020202020204" pitchFamily="34" charset="0"/>
                  </a:rPr>
                  <a:t>, </a:t>
                </a:r>
                <a14:m>
                  <m:oMath xmlns:m="http://schemas.openxmlformats.org/officeDocument/2006/math">
                    <m:r>
                      <a:rPr lang="en-US" sz="2000" b="0" i="1" smtClean="0">
                        <a:latin typeface="Cambria Math" panose="02040503050406030204" pitchFamily="18" charset="0"/>
                        <a:ea typeface="Cambria Math" panose="02040503050406030204" pitchFamily="18" charset="0"/>
                      </a:rPr>
                      <m:t>𝑞</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𝒩</m:t>
                    </m:r>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5, 1</m:t>
                        </m:r>
                      </m:e>
                    </m:d>
                  </m:oMath>
                </a14:m>
                <a:endParaRPr lang="en-US" sz="2000" dirty="0">
                  <a:cs typeface="Arial" panose="020B0604020202020204" pitchFamily="34" charset="0"/>
                </a:endParaRPr>
              </a:p>
              <a:p>
                <a:endParaRPr lang="en-US" sz="2000" dirty="0">
                  <a:cs typeface="Arial" panose="020B0604020202020204" pitchFamily="34" charset="0"/>
                </a:endParaRPr>
              </a:p>
              <a:p>
                <a:r>
                  <a:rPr lang="en-US" sz="2000" dirty="0">
                    <a:cs typeface="Arial" panose="020B0604020202020204" pitchFamily="34" charset="0"/>
                  </a:rPr>
                  <a:t>In this case we want to calculate the integral:</a:t>
                </a:r>
              </a:p>
              <a:p>
                <a:endParaRPr lang="en-US" sz="2000" dirty="0">
                  <a:cs typeface="Arial" panose="020B0604020202020204" pitchFamily="34" charset="0"/>
                </a:endParaRPr>
              </a:p>
              <a:p>
                <a:r>
                  <a:rPr lang="en-US" sz="2000" dirty="0">
                    <a:cs typeface="Arial" panose="020B0604020202020204" pitchFamily="34" charset="0"/>
                  </a:rPr>
                  <a:t> </a:t>
                </a:r>
                <a14:m>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r>
                          <a:rPr lang="en-US" sz="2000" i="1">
                            <a:latin typeface="Cambria Math" panose="02040503050406030204" pitchFamily="18" charset="0"/>
                          </a:rPr>
                          <m:t>10</m:t>
                        </m:r>
                      </m:sup>
                      <m:e>
                        <m:r>
                          <a:rPr lang="en-US" sz="2000" i="1">
                            <a:latin typeface="Cambria Math" panose="02040503050406030204" pitchFamily="18" charset="0"/>
                          </a:rPr>
                          <m:t>10</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r>
                                  <a:rPr lang="en-US" sz="2000" i="1">
                                    <a:latin typeface="Cambria Math" panose="02040503050406030204" pitchFamily="18" charset="0"/>
                                  </a:rPr>
                                  <m:t>−2</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−5</m:t>
                                    </m:r>
                                  </m:e>
                                </m:d>
                              </m:e>
                            </m:d>
                          </m:e>
                        </m:func>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r>
                              <a:rPr lang="el-GR" sz="2000" i="1">
                                <a:latin typeface="Cambria Math" panose="02040503050406030204" pitchFamily="18" charset="0"/>
                              </a:rPr>
                              <m:t>𝜋</m:t>
                            </m:r>
                          </m:e>
                        </m:rad>
                        <m:sSup>
                          <m:sSupPr>
                            <m:ctrlPr>
                              <a:rPr lang="en-US" sz="2000" i="1">
                                <a:latin typeface="Cambria Math" panose="02040503050406030204" pitchFamily="18" charset="0"/>
                              </a:rPr>
                            </m:ctrlPr>
                          </m:sSup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−5)</m:t>
                                    </m:r>
                                  </m:num>
                                  <m:den>
                                    <m:r>
                                      <a:rPr lang="en-US" sz="2000" i="1">
                                        <a:latin typeface="Cambria Math" panose="02040503050406030204" pitchFamily="18" charset="0"/>
                                      </a:rPr>
                                      <m:t>2</m:t>
                                    </m:r>
                                  </m:den>
                                </m:f>
                              </m:e>
                            </m:func>
                          </m:e>
                          <m:sup>
                            <m:r>
                              <a:rPr lang="en-US" sz="2000" i="1">
                                <a:latin typeface="Cambria Math" panose="02040503050406030204" pitchFamily="18" charset="0"/>
                              </a:rPr>
                              <m:t>2</m:t>
                            </m:r>
                          </m:sup>
                        </m:sSup>
                        <m:f>
                          <m:fPr>
                            <m:ctrlPr>
                              <a:rPr lang="en-US" sz="2000" i="1">
                                <a:latin typeface="Cambria Math" panose="02040503050406030204" pitchFamily="18" charset="0"/>
                              </a:rPr>
                            </m:ctrlPr>
                          </m:fPr>
                          <m:num>
                            <m:r>
                              <a:rPr lang="en-US" sz="2000" i="1">
                                <a:latin typeface="Cambria Math" panose="02040503050406030204" pitchFamily="18" charset="0"/>
                              </a:rPr>
                              <m:t>1</m:t>
                            </m:r>
                          </m:num>
                          <m:den>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r>
                                  <a:rPr lang="el-GR" sz="2000" i="1">
                                    <a:latin typeface="Cambria Math" panose="02040503050406030204" pitchFamily="18" charset="0"/>
                                  </a:rPr>
                                  <m:t>𝜋</m:t>
                                </m:r>
                              </m:e>
                            </m:rad>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f>
                              <m:fPr>
                                <m:ctrlPr>
                                  <a:rPr lang="en-US" sz="2000" i="1">
                                    <a:latin typeface="Cambria Math" panose="02040503050406030204" pitchFamily="18" charset="0"/>
                                  </a:rPr>
                                </m:ctrlPr>
                              </m:fPr>
                              <m:num>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−5</m:t>
                                        </m:r>
                                      </m:e>
                                    </m:d>
                                  </m:e>
                                  <m:sup>
                                    <m:r>
                                      <a:rPr lang="en-US" sz="2000" i="1">
                                        <a:latin typeface="Cambria Math" panose="02040503050406030204" pitchFamily="18" charset="0"/>
                                      </a:rPr>
                                      <m:t>2</m:t>
                                    </m:r>
                                  </m:sup>
                                </m:sSup>
                              </m:num>
                              <m:den>
                                <m:r>
                                  <a:rPr lang="en-US" sz="2000" i="1">
                                    <a:latin typeface="Cambria Math" panose="02040503050406030204" pitchFamily="18" charset="0"/>
                                  </a:rPr>
                                  <m:t>2</m:t>
                                </m:r>
                              </m:den>
                            </m:f>
                          </m:e>
                        </m:func>
                        <m:r>
                          <a:rPr lang="en-US" sz="2000" i="1">
                            <a:latin typeface="Cambria Math" panose="02040503050406030204" pitchFamily="18" charset="0"/>
                          </a:rPr>
                          <m:t>𝑑𝑥</m:t>
                        </m:r>
                      </m:e>
                    </m:nary>
                  </m:oMath>
                </a14:m>
                <a:r>
                  <a:rPr lang="en-US" sz="2000" dirty="0">
                    <a:cs typeface="Arial" panose="020B0604020202020204" pitchFamily="34" charset="0"/>
                  </a:rPr>
                  <a:t> </a:t>
                </a:r>
              </a:p>
              <a:p>
                <a:endParaRPr lang="en-US" sz="2000" dirty="0">
                  <a:cs typeface="Arial" panose="020B0604020202020204" pitchFamily="34" charset="0"/>
                </a:endParaRPr>
              </a:p>
              <a:p>
                <a:endParaRPr lang="en-US" sz="2000" dirty="0">
                  <a:cs typeface="Arial" panose="020B0604020202020204" pitchFamily="34" charset="0"/>
                </a:endParaRPr>
              </a:p>
              <a:p>
                <a:endParaRPr lang="en-US" sz="2000" dirty="0">
                  <a:cs typeface="Arial" panose="020B0604020202020204" pitchFamily="34" charset="0"/>
                </a:endParaRPr>
              </a:p>
              <a:p>
                <a:r>
                  <a:rPr lang="en-US" sz="2000" dirty="0">
                    <a:cs typeface="Arial" panose="020B0604020202020204" pitchFamily="34" charset="0"/>
                  </a:rPr>
                  <a:t>Using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5</m:t>
                        </m:r>
                      </m:sup>
                    </m:sSup>
                  </m:oMath>
                </a14:m>
                <a:r>
                  <a:rPr lang="en-US" sz="2000" dirty="0">
                    <a:cs typeface="Arial" panose="020B0604020202020204" pitchFamily="34" charset="0"/>
                  </a:rPr>
                  <a:t> samples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dirty="0">
                    <a:cs typeface="Arial" panose="020B0604020202020204" pitchFamily="34" charset="0"/>
                  </a:rPr>
                  <a:t> from </a:t>
                </a:r>
                <a14:m>
                  <m:oMath xmlns:m="http://schemas.openxmlformats.org/officeDocument/2006/math">
                    <m:r>
                      <a:rPr lang="en-US" sz="2000" b="0" i="1" smtClean="0">
                        <a:latin typeface="Cambria Math" panose="02040503050406030204" pitchFamily="18" charset="0"/>
                        <a:ea typeface="Cambria Math" panose="02040503050406030204" pitchFamily="18" charset="0"/>
                      </a:rPr>
                      <m:t>𝑞</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oMath>
                </a14:m>
                <a:r>
                  <a:rPr lang="en-US" sz="2000" dirty="0">
                    <a:cs typeface="Arial" panose="020B0604020202020204" pitchFamily="34" charset="0"/>
                  </a:rPr>
                  <a:t> we estimate:</a:t>
                </a:r>
              </a:p>
              <a:p>
                <a:r>
                  <a:rPr lang="en-US" sz="2000" dirty="0">
                    <a:cs typeface="Arial" panose="020B0604020202020204" pitchFamily="34" charset="0"/>
                  </a:rPr>
                  <a:t> </a:t>
                </a:r>
              </a:p>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Sub>
                      <m:r>
                        <a:rPr lang="en-US" sz="2000" b="0" i="0" smtClean="0">
                          <a:latin typeface="Cambria Math" panose="02040503050406030204" pitchFamily="18" charset="0"/>
                          <a:ea typeface="Cambria Math" panose="02040503050406030204" pitchFamily="18" charset="0"/>
                        </a:rPr>
                        <m:t>=0.999</m:t>
                      </m:r>
                      <m:r>
                        <a:rPr lang="en-US" sz="2000" b="0" i="1" smtClean="0">
                          <a:latin typeface="Cambria Math" panose="02040503050406030204" pitchFamily="18" charset="0"/>
                          <a:ea typeface="Cambria Math" panose="02040503050406030204" pitchFamily="18" charset="0"/>
                        </a:rPr>
                        <m:t>, </m:t>
                      </m:r>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=0.35≪3.32</m:t>
                      </m:r>
                    </m:oMath>
                  </m:oMathPara>
                </a14:m>
                <a:endParaRPr lang="en-US" sz="2000" dirty="0">
                  <a:cs typeface="Arial" panose="020B0604020202020204" pitchFamily="34" charset="0"/>
                </a:endParaRP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199998" y="1884065"/>
                <a:ext cx="7274593" cy="4201791"/>
              </a:xfrm>
              <a:prstGeom prst="rect">
                <a:avLst/>
              </a:prstGeom>
              <a:blipFill>
                <a:blip r:embed="rId4"/>
                <a:stretch>
                  <a:fillRect l="-5401"/>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Importance sampling: Example</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31FBB0B-FD24-974C-BE62-30C72C69554A}"/>
                  </a:ext>
                </a:extLst>
              </p:cNvPr>
              <p:cNvSpPr/>
              <p:nvPr/>
            </p:nvSpPr>
            <p:spPr>
              <a:xfrm>
                <a:off x="8816110" y="4666159"/>
                <a:ext cx="58657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ea typeface="Cambria Math" panose="02040503050406030204" pitchFamily="18" charset="0"/>
                        </a:rPr>
                        <m:t>𝑝</m:t>
                      </m:r>
                      <m:d>
                        <m:dPr>
                          <m:ctrlPr>
                            <a:rPr lang="en-US" sz="1400" i="1">
                              <a:solidFill>
                                <a:srgbClr val="FF0000"/>
                              </a:solidFill>
                              <a:latin typeface="Cambria Math" panose="02040503050406030204" pitchFamily="18" charset="0"/>
                              <a:ea typeface="Cambria Math" panose="02040503050406030204" pitchFamily="18" charset="0"/>
                            </a:rPr>
                          </m:ctrlPr>
                        </m:dPr>
                        <m:e>
                          <m:r>
                            <a:rPr lang="en-US" sz="1400" i="1">
                              <a:solidFill>
                                <a:srgbClr val="FF0000"/>
                              </a:solidFill>
                              <a:latin typeface="Cambria Math" panose="02040503050406030204" pitchFamily="18" charset="0"/>
                              <a:ea typeface="Cambria Math" panose="02040503050406030204" pitchFamily="18" charset="0"/>
                            </a:rPr>
                            <m:t>𝑥</m:t>
                          </m:r>
                        </m:e>
                      </m:d>
                    </m:oMath>
                  </m:oMathPara>
                </a14:m>
                <a:endParaRPr lang="en-US" sz="1400" dirty="0">
                  <a:solidFill>
                    <a:srgbClr val="FF0000"/>
                  </a:solidFill>
                </a:endParaRPr>
              </a:p>
            </p:txBody>
          </p:sp>
        </mc:Choice>
        <mc:Fallback xmlns="">
          <p:sp>
            <p:nvSpPr>
              <p:cNvPr id="7" name="Rectangle 6">
                <a:extLst>
                  <a:ext uri="{FF2B5EF4-FFF2-40B4-BE49-F238E27FC236}">
                    <a16:creationId xmlns:a16="http://schemas.microsoft.com/office/drawing/2014/main" id="{231FBB0B-FD24-974C-BE62-30C72C69554A}"/>
                  </a:ext>
                </a:extLst>
              </p:cNvPr>
              <p:cNvSpPr>
                <a:spLocks noRot="1" noChangeAspect="1" noMove="1" noResize="1" noEditPoints="1" noAdjustHandles="1" noChangeArrowheads="1" noChangeShapeType="1" noTextEdit="1"/>
              </p:cNvSpPr>
              <p:nvPr/>
            </p:nvSpPr>
            <p:spPr>
              <a:xfrm>
                <a:off x="8816110" y="4666159"/>
                <a:ext cx="586571" cy="307777"/>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242914C-57ED-BC41-867F-D8434AA0C9CC}"/>
                  </a:ext>
                </a:extLst>
              </p:cNvPr>
              <p:cNvSpPr/>
              <p:nvPr/>
            </p:nvSpPr>
            <p:spPr>
              <a:xfrm>
                <a:off x="9927575" y="3624930"/>
                <a:ext cx="589649"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0432FF"/>
                          </a:solidFill>
                          <a:latin typeface="Cambria Math" panose="02040503050406030204" pitchFamily="18" charset="0"/>
                        </a:rPr>
                        <m:t>𝑓</m:t>
                      </m:r>
                      <m:d>
                        <m:dPr>
                          <m:ctrlPr>
                            <a:rPr lang="en-US" sz="1400" i="1">
                              <a:solidFill>
                                <a:srgbClr val="0432FF"/>
                              </a:solidFill>
                              <a:latin typeface="Cambria Math" panose="02040503050406030204" pitchFamily="18" charset="0"/>
                            </a:rPr>
                          </m:ctrlPr>
                        </m:dPr>
                        <m:e>
                          <m:r>
                            <a:rPr lang="en-US" sz="1400" i="1">
                              <a:solidFill>
                                <a:srgbClr val="0432FF"/>
                              </a:solidFill>
                              <a:latin typeface="Cambria Math" panose="02040503050406030204" pitchFamily="18" charset="0"/>
                            </a:rPr>
                            <m:t>𝑥</m:t>
                          </m:r>
                        </m:e>
                      </m:d>
                    </m:oMath>
                  </m:oMathPara>
                </a14:m>
                <a:endParaRPr lang="en-US" sz="1400" dirty="0">
                  <a:solidFill>
                    <a:srgbClr val="0432FF"/>
                  </a:solidFill>
                </a:endParaRPr>
              </a:p>
            </p:txBody>
          </p:sp>
        </mc:Choice>
        <mc:Fallback xmlns="">
          <p:sp>
            <p:nvSpPr>
              <p:cNvPr id="14" name="Rectangle 13">
                <a:extLst>
                  <a:ext uri="{FF2B5EF4-FFF2-40B4-BE49-F238E27FC236}">
                    <a16:creationId xmlns:a16="http://schemas.microsoft.com/office/drawing/2014/main" id="{0242914C-57ED-BC41-867F-D8434AA0C9CC}"/>
                  </a:ext>
                </a:extLst>
              </p:cNvPr>
              <p:cNvSpPr>
                <a:spLocks noRot="1" noChangeAspect="1" noMove="1" noResize="1" noEditPoints="1" noAdjustHandles="1" noChangeArrowheads="1" noChangeShapeType="1" noTextEdit="1"/>
              </p:cNvSpPr>
              <p:nvPr/>
            </p:nvSpPr>
            <p:spPr>
              <a:xfrm>
                <a:off x="9927575" y="3624930"/>
                <a:ext cx="589649" cy="307777"/>
              </a:xfrm>
              <a:prstGeom prst="rect">
                <a:avLst/>
              </a:prstGeom>
              <a:blipFill>
                <a:blip r:embed="rId6"/>
                <a:stretch>
                  <a:fillRect b="-12000"/>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4D3F5F30-FAF1-D645-96FC-7C6647D962D6}"/>
              </a:ext>
            </a:extLst>
          </p:cNvPr>
          <p:cNvSpPr/>
          <p:nvPr/>
        </p:nvSpPr>
        <p:spPr bwMode="auto">
          <a:xfrm rot="16200000">
            <a:off x="3465248" y="3487562"/>
            <a:ext cx="360727" cy="1505845"/>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8966B4B-E6CB-5042-84BD-21F3E0BEE4F2}"/>
                  </a:ext>
                </a:extLst>
              </p:cNvPr>
              <p:cNvSpPr/>
              <p:nvPr/>
            </p:nvSpPr>
            <p:spPr>
              <a:xfrm>
                <a:off x="3162531" y="4420848"/>
                <a:ext cx="112639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𝑞</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1" name="Rectangle 10">
                <a:extLst>
                  <a:ext uri="{FF2B5EF4-FFF2-40B4-BE49-F238E27FC236}">
                    <a16:creationId xmlns:a16="http://schemas.microsoft.com/office/drawing/2014/main" id="{28966B4B-E6CB-5042-84BD-21F3E0BEE4F2}"/>
                  </a:ext>
                </a:extLst>
              </p:cNvPr>
              <p:cNvSpPr>
                <a:spLocks noRot="1" noChangeAspect="1" noMove="1" noResize="1" noEditPoints="1" noAdjustHandles="1" noChangeArrowheads="1" noChangeShapeType="1" noTextEdit="1"/>
              </p:cNvSpPr>
              <p:nvPr/>
            </p:nvSpPr>
            <p:spPr>
              <a:xfrm>
                <a:off x="3162531" y="4420848"/>
                <a:ext cx="1126398" cy="307777"/>
              </a:xfrm>
              <a:prstGeom prst="rect">
                <a:avLst/>
              </a:prstGeom>
              <a:blipFill>
                <a:blip r:embed="rId7"/>
                <a:stretch>
                  <a:fillRect b="-12000"/>
                </a:stretch>
              </a:blipFill>
            </p:spPr>
            <p:txBody>
              <a:bodyPr/>
              <a:lstStyle/>
              <a:p>
                <a:r>
                  <a:rPr lang="en-US">
                    <a:noFill/>
                  </a:rPr>
                  <a:t> </a:t>
                </a:r>
              </a:p>
            </p:txBody>
          </p:sp>
        </mc:Fallback>
      </mc:AlternateContent>
      <p:sp>
        <p:nvSpPr>
          <p:cNvPr id="16" name="Left Brace 15">
            <a:extLst>
              <a:ext uri="{FF2B5EF4-FFF2-40B4-BE49-F238E27FC236}">
                <a16:creationId xmlns:a16="http://schemas.microsoft.com/office/drawing/2014/main" id="{EB5E3631-E316-5642-9642-ACC0E981D6BF}"/>
              </a:ext>
            </a:extLst>
          </p:cNvPr>
          <p:cNvSpPr/>
          <p:nvPr/>
        </p:nvSpPr>
        <p:spPr bwMode="auto">
          <a:xfrm rot="16200000">
            <a:off x="5017051" y="3456547"/>
            <a:ext cx="360727" cy="1567871"/>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CAD93B1-50E2-D04B-A944-3FBA569B1CCA}"/>
                  </a:ext>
                </a:extLst>
              </p:cNvPr>
              <p:cNvSpPr/>
              <p:nvPr/>
            </p:nvSpPr>
            <p:spPr>
              <a:xfrm>
                <a:off x="4987131" y="4420848"/>
                <a:ext cx="6363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𝑞</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2" name="Rectangle 11">
                <a:extLst>
                  <a:ext uri="{FF2B5EF4-FFF2-40B4-BE49-F238E27FC236}">
                    <a16:creationId xmlns:a16="http://schemas.microsoft.com/office/drawing/2014/main" id="{BCAD93B1-50E2-D04B-A944-3FBA569B1CCA}"/>
                  </a:ext>
                </a:extLst>
              </p:cNvPr>
              <p:cNvSpPr>
                <a:spLocks noRot="1" noChangeAspect="1" noMove="1" noResize="1" noEditPoints="1" noAdjustHandles="1" noChangeArrowheads="1" noChangeShapeType="1" noTextEdit="1"/>
              </p:cNvSpPr>
              <p:nvPr/>
            </p:nvSpPr>
            <p:spPr>
              <a:xfrm>
                <a:off x="4987131" y="4420848"/>
                <a:ext cx="636328" cy="307777"/>
              </a:xfrm>
              <a:prstGeom prst="rect">
                <a:avLst/>
              </a:prstGeom>
              <a:blipFill>
                <a:blip r:embed="rId8"/>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2773754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25</a:t>
            </a:fld>
            <a:endParaRPr lang="en-US">
              <a:solidFill>
                <a:srgbClr val="000000"/>
              </a:solidFill>
              <a:latin typeface="Arial" panose="020B0604020202020204" pitchFamily="34" charset="0"/>
            </a:endParaRPr>
          </a:p>
        </p:txBody>
      </p:sp>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Stratified sampling</a:t>
            </a:r>
            <a:endParaRPr lang="en-US" sz="1200" dirty="0">
              <a:cs typeface="Arial" panose="020B0604020202020204" pitchFamily="34" charset="0"/>
            </a:endParaRPr>
          </a:p>
        </p:txBody>
      </p:sp>
      <p:sp>
        <p:nvSpPr>
          <p:cNvPr id="13" name="TextBox 12">
            <a:extLst>
              <a:ext uri="{FF2B5EF4-FFF2-40B4-BE49-F238E27FC236}">
                <a16:creationId xmlns:a16="http://schemas.microsoft.com/office/drawing/2014/main" id="{C2D6EEC0-FF77-7F4F-B963-0CD2EF7D36C1}"/>
              </a:ext>
            </a:extLst>
          </p:cNvPr>
          <p:cNvSpPr txBox="1"/>
          <p:nvPr/>
        </p:nvSpPr>
        <p:spPr>
          <a:xfrm>
            <a:off x="267110" y="1972915"/>
            <a:ext cx="1191997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Stratified sampling is a </a:t>
            </a:r>
            <a:r>
              <a:rPr lang="en-US" sz="2000" b="1" dirty="0"/>
              <a:t>family</a:t>
            </a:r>
            <a:r>
              <a:rPr lang="en-US" sz="2000" dirty="0"/>
              <a:t> of sampling methods that has been extensively used in the social sciences and financial mathematics owing to its ability to partition a population into </a:t>
            </a:r>
            <a:r>
              <a:rPr lang="en-US" sz="2000" u="sng" dirty="0"/>
              <a:t>strata</a:t>
            </a:r>
            <a:r>
              <a:rPr lang="en-US" sz="2000" dirty="0"/>
              <a:t> that can be weighted, according to some probabilities. </a:t>
            </a:r>
          </a:p>
        </p:txBody>
      </p:sp>
      <p:sp>
        <p:nvSpPr>
          <p:cNvPr id="25" name="TextBox 24">
            <a:extLst>
              <a:ext uri="{FF2B5EF4-FFF2-40B4-BE49-F238E27FC236}">
                <a16:creationId xmlns:a16="http://schemas.microsoft.com/office/drawing/2014/main" id="{35AE30F9-5F3F-4E47-8AED-5DCE811B5849}"/>
              </a:ext>
            </a:extLst>
          </p:cNvPr>
          <p:cNvSpPr txBox="1"/>
          <p:nvPr/>
        </p:nvSpPr>
        <p:spPr>
          <a:xfrm>
            <a:off x="267109" y="3088271"/>
            <a:ext cx="1191997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a:p>
            <a:pPr marL="914400" lvl="1" indent="-457200">
              <a:buFont typeface="Wingdings" pitchFamily="2" charset="2"/>
              <a:buChar char="q"/>
            </a:pPr>
            <a:r>
              <a:rPr lang="en-US" sz="2000" dirty="0">
                <a:ea typeface="ＭＳ Ｐゴシック"/>
                <a:cs typeface="Arial" panose="020B0604020202020204" pitchFamily="34" charset="0"/>
              </a:rPr>
              <a:t>“True” Stratified sampling (SS)</a:t>
            </a:r>
          </a:p>
          <a:p>
            <a:pPr marL="914400" lvl="1" indent="-457200">
              <a:buFont typeface="Wingdings" pitchFamily="2" charset="2"/>
              <a:buChar char="q"/>
            </a:pPr>
            <a:endParaRPr lang="en-US" sz="2000" dirty="0">
              <a:ea typeface="ＭＳ Ｐゴシック"/>
              <a:cs typeface="Arial" panose="020B0604020202020204" pitchFamily="34" charset="0"/>
            </a:endParaRPr>
          </a:p>
          <a:p>
            <a:pPr marL="914400" lvl="1" indent="-457200">
              <a:buFont typeface="Wingdings" pitchFamily="2" charset="2"/>
              <a:buChar char="q"/>
            </a:pPr>
            <a:r>
              <a:rPr lang="en-US" sz="2000" dirty="0">
                <a:ea typeface="ＭＳ Ｐゴシック"/>
                <a:cs typeface="Arial" panose="020B0604020202020204" pitchFamily="34" charset="0"/>
              </a:rPr>
              <a:t>Partially stratified sampling (PSS)</a:t>
            </a:r>
          </a:p>
          <a:p>
            <a:pPr marL="914400" lvl="1" indent="-457200">
              <a:buFont typeface="Wingdings" pitchFamily="2" charset="2"/>
              <a:buChar char="q"/>
            </a:pPr>
            <a:endParaRPr lang="en-US" sz="2000" dirty="0">
              <a:ea typeface="ＭＳ Ｐゴシック"/>
              <a:cs typeface="Arial" panose="020B0604020202020204" pitchFamily="34" charset="0"/>
            </a:endParaRPr>
          </a:p>
          <a:p>
            <a:pPr marL="914400" lvl="1" indent="-457200">
              <a:buFont typeface="Wingdings" pitchFamily="2" charset="2"/>
              <a:buChar char="q"/>
            </a:pPr>
            <a:r>
              <a:rPr lang="en-US" sz="2000" dirty="0">
                <a:ea typeface="ＭＳ Ｐゴシック"/>
                <a:cs typeface="Arial" panose="020B0604020202020204" pitchFamily="34" charset="0"/>
              </a:rPr>
              <a:t>Latinized partially stratified sampling (LPSS)</a:t>
            </a:r>
          </a:p>
          <a:p>
            <a:pPr marL="914400" lvl="1" indent="-457200">
              <a:buFont typeface="Wingdings" pitchFamily="2" charset="2"/>
              <a:buChar char="q"/>
            </a:pPr>
            <a:endParaRPr lang="en-US" sz="2000" dirty="0">
              <a:ea typeface="ＭＳ Ｐゴシック"/>
              <a:cs typeface="Arial" panose="020B0604020202020204" pitchFamily="34" charset="0"/>
            </a:endParaRPr>
          </a:p>
          <a:p>
            <a:pPr marL="914400" lvl="1" indent="-457200">
              <a:buFont typeface="Wingdings" pitchFamily="2" charset="2"/>
              <a:buChar char="q"/>
            </a:pPr>
            <a:r>
              <a:rPr lang="en-US" sz="2000" dirty="0">
                <a:ea typeface="ＭＳ Ｐゴシック"/>
                <a:cs typeface="Arial" panose="020B0604020202020204" pitchFamily="34" charset="0"/>
              </a:rPr>
              <a:t>Latin Hypercube sampling (LHS)</a:t>
            </a:r>
          </a:p>
        </p:txBody>
      </p:sp>
    </p:spTree>
    <p:extLst>
      <p:ext uri="{BB962C8B-B14F-4D97-AF65-F5344CB8AC3E}">
        <p14:creationId xmlns:p14="http://schemas.microsoft.com/office/powerpoint/2010/main" val="924576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26</a:t>
            </a:fld>
            <a:endParaRPr lang="en-US">
              <a:solidFill>
                <a:srgbClr val="000000"/>
              </a:solidFill>
              <a:latin typeface="Arial" panose="020B0604020202020204" pitchFamily="34" charset="0"/>
            </a:endParaRPr>
          </a:p>
        </p:txBody>
      </p:sp>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13" name="TextBox 12">
            <a:extLst>
              <a:ext uri="{FF2B5EF4-FFF2-40B4-BE49-F238E27FC236}">
                <a16:creationId xmlns:a16="http://schemas.microsoft.com/office/drawing/2014/main" id="{C2D6EEC0-FF77-7F4F-B963-0CD2EF7D36C1}"/>
              </a:ext>
            </a:extLst>
          </p:cNvPr>
          <p:cNvSpPr txBox="1"/>
          <p:nvPr/>
        </p:nvSpPr>
        <p:spPr>
          <a:xfrm>
            <a:off x="267110" y="1972915"/>
            <a:ext cx="119199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In the spectrum of stratified sampling methods, the “true” stratified sampling and LHS lie at the opposite end (extremes).</a:t>
            </a:r>
          </a:p>
        </p:txBody>
      </p:sp>
      <p:pic>
        <p:nvPicPr>
          <p:cNvPr id="10" name="Picture 9">
            <a:extLst>
              <a:ext uri="{FF2B5EF4-FFF2-40B4-BE49-F238E27FC236}">
                <a16:creationId xmlns:a16="http://schemas.microsoft.com/office/drawing/2014/main" id="{05067DE5-14CC-2340-8B34-92F00A135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1" y="3045045"/>
            <a:ext cx="11852179" cy="3110572"/>
          </a:xfrm>
          <a:prstGeom prst="rect">
            <a:avLst/>
          </a:prstGeom>
        </p:spPr>
      </p:pic>
      <p:sp>
        <p:nvSpPr>
          <p:cNvPr id="11" name="TextBox 10">
            <a:extLst>
              <a:ext uri="{FF2B5EF4-FFF2-40B4-BE49-F238E27FC236}">
                <a16:creationId xmlns:a16="http://schemas.microsoft.com/office/drawing/2014/main" id="{49E98494-F1D5-2445-9378-ABE676554253}"/>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Stratified sampling</a:t>
            </a:r>
            <a:endParaRPr lang="en-US" sz="1200" dirty="0">
              <a:cs typeface="Arial" panose="020B0604020202020204" pitchFamily="34" charset="0"/>
            </a:endParaRPr>
          </a:p>
        </p:txBody>
      </p:sp>
      <p:sp>
        <p:nvSpPr>
          <p:cNvPr id="2" name="Rectangle 1">
            <a:extLst>
              <a:ext uri="{FF2B5EF4-FFF2-40B4-BE49-F238E27FC236}">
                <a16:creationId xmlns:a16="http://schemas.microsoft.com/office/drawing/2014/main" id="{6E871E3E-EB26-6347-9AE0-C2BFC1BFC440}"/>
              </a:ext>
            </a:extLst>
          </p:cNvPr>
          <p:cNvSpPr/>
          <p:nvPr/>
        </p:nvSpPr>
        <p:spPr>
          <a:xfrm>
            <a:off x="471650" y="5878618"/>
            <a:ext cx="1124026" cy="276999"/>
          </a:xfrm>
          <a:prstGeom prst="rect">
            <a:avLst/>
          </a:prstGeom>
        </p:spPr>
        <p:txBody>
          <a:bodyPr wrap="none">
            <a:spAutoFit/>
          </a:bodyPr>
          <a:lstStyle/>
          <a:p>
            <a:r>
              <a:rPr lang="en-US" sz="1200" dirty="0"/>
              <a:t>[REF Shields]</a:t>
            </a:r>
          </a:p>
        </p:txBody>
      </p:sp>
    </p:spTree>
    <p:extLst>
      <p:ext uri="{BB962C8B-B14F-4D97-AF65-F5344CB8AC3E}">
        <p14:creationId xmlns:p14="http://schemas.microsoft.com/office/powerpoint/2010/main" val="60026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27</a:t>
            </a:fld>
            <a:endParaRPr lang="en-US">
              <a:solidFill>
                <a:srgbClr val="000000"/>
              </a:solidFill>
              <a:latin typeface="Arial" panose="020B0604020202020204" pitchFamily="34" charset="0"/>
            </a:endParaRPr>
          </a:p>
        </p:txBody>
      </p:sp>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Stratified sampling (SS)</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2D6EEC0-FF77-7F4F-B963-0CD2EF7D36C1}"/>
                  </a:ext>
                </a:extLst>
              </p:cNvPr>
              <p:cNvSpPr txBox="1"/>
              <p:nvPr/>
            </p:nvSpPr>
            <p:spPr>
              <a:xfrm>
                <a:off x="267110" y="1972915"/>
                <a:ext cx="11919973" cy="7325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Stratified sampling divides the probability space </a:t>
                </a:r>
                <a14:m>
                  <m:oMath xmlns:m="http://schemas.openxmlformats.org/officeDocument/2006/math">
                    <m:r>
                      <m:rPr>
                        <m:sty m:val="p"/>
                      </m:rPr>
                      <a:rPr lang="el-GR" sz="2000" b="0" i="0" smtClean="0">
                        <a:latin typeface="Cambria Math" panose="02040503050406030204" pitchFamily="18" charset="0"/>
                      </a:rPr>
                      <m:t>Ω</m:t>
                    </m:r>
                  </m:oMath>
                </a14:m>
                <a:r>
                  <a:rPr lang="en-US" sz="2000" dirty="0"/>
                  <a:t> of each random variable </a:t>
                </a:r>
                <a14:m>
                  <m:oMath xmlns:m="http://schemas.openxmlformats.org/officeDocument/2006/math">
                    <m:r>
                      <a:rPr lang="en-US" sz="2000" b="0" i="1" smtClean="0">
                        <a:latin typeface="Cambria Math" panose="02040503050406030204" pitchFamily="18" charset="0"/>
                      </a:rPr>
                      <m:t>𝑋</m:t>
                    </m:r>
                  </m:oMath>
                </a14:m>
                <a:r>
                  <a:rPr lang="el-GR" sz="2000" dirty="0"/>
                  <a:t> </a:t>
                </a:r>
                <a:r>
                  <a:rPr lang="en-US" sz="2000" dirty="0"/>
                  <a:t>into </a:t>
                </a:r>
                <a14:m>
                  <m:oMath xmlns:m="http://schemas.openxmlformats.org/officeDocument/2006/math">
                    <m:r>
                      <a:rPr lang="en-US" sz="2000" b="0" i="1" smtClean="0">
                        <a:latin typeface="Cambria Math" panose="02040503050406030204" pitchFamily="18" charset="0"/>
                        <a:ea typeface="Cambria Math" panose="02040503050406030204" pitchFamily="18" charset="0"/>
                      </a:rPr>
                      <m:t>𝑘</m:t>
                    </m:r>
                  </m:oMath>
                </a14:m>
                <a:r>
                  <a:rPr lang="en-US" sz="2000" dirty="0"/>
                  <a:t> subspaces (strata)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𝑗</m:t>
                        </m:r>
                      </m:sub>
                    </m:sSub>
                  </m:oMath>
                </a14:m>
                <a:r>
                  <a:rPr lang="en-US" sz="2000" dirty="0"/>
                  <a:t> </a:t>
                </a:r>
                <a14:m>
                  <m:oMath xmlns:m="http://schemas.openxmlformats.org/officeDocument/2006/math">
                    <m:r>
                      <a:rPr lang="en-US" sz="2000" b="0" i="1" dirty="0" smtClean="0">
                        <a:latin typeface="Cambria Math" panose="02040503050406030204" pitchFamily="18" charset="0"/>
                      </a:rPr>
                      <m:t>𝑗</m:t>
                    </m:r>
                    <m:r>
                      <a:rPr lang="en-US" sz="2000" i="1" dirty="0" smtClean="0">
                        <a:latin typeface="Cambria Math" panose="02040503050406030204" pitchFamily="18" charset="0"/>
                      </a:rPr>
                      <m:t>=1, …, </m:t>
                    </m:r>
                    <m:r>
                      <a:rPr lang="en-US" sz="2000" i="1" dirty="0" smtClean="0">
                        <a:latin typeface="Cambria Math" panose="02040503050406030204" pitchFamily="18" charset="0"/>
                      </a:rPr>
                      <m:t>𝑘</m:t>
                    </m:r>
                  </m:oMath>
                </a14:m>
                <a:r>
                  <a:rPr lang="en-US" sz="2000" dirty="0"/>
                  <a:t>, for which a MC integration is performed.</a:t>
                </a:r>
              </a:p>
            </p:txBody>
          </p:sp>
        </mc:Choice>
        <mc:Fallback xmlns="">
          <p:sp>
            <p:nvSpPr>
              <p:cNvPr id="13" name="TextBox 12">
                <a:extLst>
                  <a:ext uri="{FF2B5EF4-FFF2-40B4-BE49-F238E27FC236}">
                    <a16:creationId xmlns:a16="http://schemas.microsoft.com/office/drawing/2014/main" id="{C2D6EEC0-FF77-7F4F-B963-0CD2EF7D36C1}"/>
                  </a:ext>
                </a:extLst>
              </p:cNvPr>
              <p:cNvSpPr txBox="1">
                <a:spLocks noRot="1" noChangeAspect="1" noMove="1" noResize="1" noEditPoints="1" noAdjustHandles="1" noChangeArrowheads="1" noChangeShapeType="1" noTextEdit="1"/>
              </p:cNvSpPr>
              <p:nvPr/>
            </p:nvSpPr>
            <p:spPr>
              <a:xfrm>
                <a:off x="267110" y="1972915"/>
                <a:ext cx="11919973" cy="732573"/>
              </a:xfrm>
              <a:prstGeom prst="rect">
                <a:avLst/>
              </a:prstGeom>
              <a:blipFill>
                <a:blip r:embed="rId3"/>
                <a:stretch>
                  <a:fillRect l="-639" t="-5085"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29A361D-B30B-DF4A-81C5-D76E82965763}"/>
                  </a:ext>
                </a:extLst>
              </p:cNvPr>
              <p:cNvSpPr/>
              <p:nvPr/>
            </p:nvSpPr>
            <p:spPr>
              <a:xfrm>
                <a:off x="2964854" y="3006320"/>
                <a:ext cx="6262292" cy="8453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nary>
                        <m:naryPr>
                          <m:chr m:val="∑"/>
                          <m:limLoc m:val="subSup"/>
                          <m:ctrlPr>
                            <a:rPr lang="en-US" sz="2000" i="1" smtClean="0">
                              <a:latin typeface="Cambria Math" panose="02040503050406030204" pitchFamily="18" charset="0"/>
                            </a:rPr>
                          </m:ctrlPr>
                        </m:naryPr>
                        <m:sub>
                          <m:r>
                            <m:rPr>
                              <m:brk m:alnAt="25"/>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nary>
                            <m:naryPr>
                              <m:supHide m:val="on"/>
                              <m:ctrlPr>
                                <a:rPr lang="en-US" sz="2000" i="1">
                                  <a:latin typeface="Cambria Math" panose="02040503050406030204" pitchFamily="18" charset="0"/>
                                </a:rPr>
                              </m:ctrlPr>
                            </m:naryPr>
                            <m:sub>
                              <m:sSub>
                                <m:sSubPr>
                                  <m:ctrlPr>
                                    <a:rPr lang="en-US" sz="2000" b="0" i="1" smtClean="0">
                                      <a:latin typeface="Cambria Math" panose="02040503050406030204" pitchFamily="18" charset="0"/>
                                    </a:rPr>
                                  </m:ctrlPr>
                                </m:sSubPr>
                                <m:e>
                                  <m:r>
                                    <m:rPr>
                                      <m:brk m:alnAt="23"/>
                                    </m:rPr>
                                    <a:rPr lang="en-US" sz="2000" b="0" i="1" smtClean="0">
                                      <a:latin typeface="Cambria Math" panose="02040503050406030204" pitchFamily="18" charset="0"/>
                                    </a:rPr>
                                    <m:t>𝑅</m:t>
                                  </m:r>
                                </m:e>
                                <m:sub>
                                  <m:r>
                                    <a:rPr lang="en-US" sz="2000" b="0" i="1" smtClean="0">
                                      <a:latin typeface="Cambria Math" panose="02040503050406030204" pitchFamily="18" charset="0"/>
                                    </a:rPr>
                                    <m:t>𝑗</m:t>
                                  </m:r>
                                </m:sub>
                              </m:sSub>
                            </m:sub>
                            <m:sup/>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𝑑𝑥</m:t>
                              </m:r>
                            </m:e>
                          </m:nary>
                          <m:r>
                            <a:rPr lang="en-US" sz="2000" b="0" i="1" smtClean="0">
                              <a:latin typeface="Cambria Math" panose="02040503050406030204" pitchFamily="18" charset="0"/>
                            </a:rPr>
                            <m:t>=</m:t>
                          </m:r>
                        </m:e>
                      </m:nary>
                      <m:nary>
                        <m:naryPr>
                          <m:chr m:val="∑"/>
                          <m:limLoc m:val="subSup"/>
                          <m:ctrlPr>
                            <a:rPr lang="en-US" sz="2000" i="1">
                              <a:latin typeface="Cambria Math" panose="02040503050406030204" pitchFamily="18" charset="0"/>
                            </a:rPr>
                          </m:ctrlPr>
                        </m:naryPr>
                        <m:sub>
                          <m:r>
                            <m:rPr>
                              <m:brk m:alnAt="1"/>
                            </m:rP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m:t>
                          </m:r>
                          <m:d>
                            <m:dPr>
                              <m:ctrlPr>
                                <a:rPr lang="en-US" sz="2000" i="1" smtClean="0">
                                  <a:latin typeface="Cambria Math" panose="02040503050406030204" pitchFamily="18" charset="0"/>
                                </a:rPr>
                              </m:ctrlPr>
                            </m:dPr>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𝑗</m:t>
                                      </m:r>
                                    </m:sub>
                                  </m:sSub>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𝑗</m:t>
                                      </m:r>
                                    </m:sub>
                                  </m:sSub>
                                </m:sup>
                                <m:e>
                                  <m:r>
                                    <a:rPr lang="en-US" sz="2000" i="1">
                                      <a:latin typeface="Cambria Math" panose="02040503050406030204" pitchFamily="18" charset="0"/>
                                    </a:rPr>
                                    <m:t>𝑓</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e>
                              </m:nary>
                            </m:e>
                          </m:d>
                        </m:e>
                      </m:nary>
                    </m:oMath>
                  </m:oMathPara>
                </a14:m>
                <a:endParaRPr lang="en-US" sz="2000" dirty="0"/>
              </a:p>
            </p:txBody>
          </p:sp>
        </mc:Choice>
        <mc:Fallback xmlns="">
          <p:sp>
            <p:nvSpPr>
              <p:cNvPr id="15" name="Rectangle 14">
                <a:extLst>
                  <a:ext uri="{FF2B5EF4-FFF2-40B4-BE49-F238E27FC236}">
                    <a16:creationId xmlns:a16="http://schemas.microsoft.com/office/drawing/2014/main" id="{029A361D-B30B-DF4A-81C5-D76E82965763}"/>
                  </a:ext>
                </a:extLst>
              </p:cNvPr>
              <p:cNvSpPr>
                <a:spLocks noRot="1" noChangeAspect="1" noMove="1" noResize="1" noEditPoints="1" noAdjustHandles="1" noChangeArrowheads="1" noChangeShapeType="1" noTextEdit="1"/>
              </p:cNvSpPr>
              <p:nvPr/>
            </p:nvSpPr>
            <p:spPr>
              <a:xfrm>
                <a:off x="2964854" y="3006320"/>
                <a:ext cx="6262292" cy="845360"/>
              </a:xfrm>
              <a:prstGeom prst="rect">
                <a:avLst/>
              </a:prstGeom>
              <a:blipFill>
                <a:blip r:embed="rId4"/>
                <a:stretch>
                  <a:fillRect l="-5870" t="-141176" b="-20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1F05DEB-956A-C349-ACF7-DB2576D41C7F}"/>
                  </a:ext>
                </a:extLst>
              </p:cNvPr>
              <p:cNvSpPr txBox="1"/>
              <p:nvPr/>
            </p:nvSpPr>
            <p:spPr>
              <a:xfrm>
                <a:off x="272027" y="3932755"/>
                <a:ext cx="11919973" cy="7572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𝑗</m:t>
                        </m:r>
                      </m:sub>
                    </m:sSub>
                    <m:r>
                      <a:rPr lang="en-US" sz="2000" dirty="0">
                        <a:latin typeface="Cambria Math" panose="02040503050406030204" pitchFamily="18" charset="0"/>
                        <a:ea typeface="Cambria Math" panose="02040503050406030204" pitchFamily="18" charset="0"/>
                      </a:rPr>
                      <m:t>≤</m:t>
                    </m:r>
                    <m:r>
                      <a:rPr lang="en-US" sz="2000" b="0" i="0" dirty="0" smtClean="0">
                        <a:latin typeface="Cambria Math" panose="02040503050406030204" pitchFamily="18" charset="0"/>
                        <a:ea typeface="Cambria Math" panose="02040503050406030204" pitchFamily="18" charset="0"/>
                      </a:rPr>
                      <m:t>1</m:t>
                    </m:r>
                  </m:oMath>
                </a14:m>
                <a:r>
                  <a:rPr lang="en-US" sz="2000" dirty="0"/>
                  <a:t> is  the volume of the strata, i.e., the probability that a random sample will fall in stratum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𝑅</m:t>
                        </m:r>
                      </m:e>
                      <m:sub>
                        <m:r>
                          <a:rPr lang="en-US" sz="2000" i="1">
                            <a:latin typeface="Cambria Math" panose="02040503050406030204" pitchFamily="18" charset="0"/>
                          </a:rPr>
                          <m:t>𝑗</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𝑗</m:t>
                        </m:r>
                      </m:sub>
                    </m:sSub>
                  </m:oMath>
                </a14:m>
                <a:r>
                  <a:rPr lang="en-US" sz="2000" dirty="0"/>
                  <a:t> is the number of random samples used for the integration on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𝑗</m:t>
                        </m:r>
                      </m:sub>
                    </m:sSub>
                  </m:oMath>
                </a14:m>
                <a:r>
                  <a:rPr lang="en-US" sz="2000" dirty="0"/>
                  <a:t>. The variance is:  </a:t>
                </a:r>
              </a:p>
            </p:txBody>
          </p:sp>
        </mc:Choice>
        <mc:Fallback xmlns="">
          <p:sp>
            <p:nvSpPr>
              <p:cNvPr id="17" name="TextBox 16">
                <a:extLst>
                  <a:ext uri="{FF2B5EF4-FFF2-40B4-BE49-F238E27FC236}">
                    <a16:creationId xmlns:a16="http://schemas.microsoft.com/office/drawing/2014/main" id="{D1F05DEB-956A-C349-ACF7-DB2576D41C7F}"/>
                  </a:ext>
                </a:extLst>
              </p:cNvPr>
              <p:cNvSpPr txBox="1">
                <a:spLocks noRot="1" noChangeAspect="1" noMove="1" noResize="1" noEditPoints="1" noAdjustHandles="1" noChangeArrowheads="1" noChangeShapeType="1" noTextEdit="1"/>
              </p:cNvSpPr>
              <p:nvPr/>
            </p:nvSpPr>
            <p:spPr>
              <a:xfrm>
                <a:off x="272027" y="3932755"/>
                <a:ext cx="11919973" cy="757259"/>
              </a:xfrm>
              <a:prstGeom prst="rect">
                <a:avLst/>
              </a:prstGeom>
              <a:blipFill>
                <a:blip r:embed="rId5"/>
                <a:stretch>
                  <a:fillRect l="-532" t="-3279"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E8B6E4F-6188-F24E-9BE6-87CDD514176F}"/>
                  </a:ext>
                </a:extLst>
              </p:cNvPr>
              <p:cNvSpPr/>
              <p:nvPr/>
            </p:nvSpPr>
            <p:spPr>
              <a:xfrm>
                <a:off x="1030318" y="4997872"/>
                <a:ext cx="9727471" cy="1026691"/>
              </a:xfrm>
              <a:prstGeom prst="rect">
                <a:avLst/>
              </a:prstGeom>
            </p:spPr>
            <p:txBody>
              <a:bodyPr wrap="none">
                <a:spAutoFit/>
              </a:bodyPr>
              <a:lstStyle/>
              <a:p>
                <a14:m>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rPr>
                      <m:t>=</m:t>
                    </m:r>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𝑗</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𝑗</m:t>
                                </m:r>
                              </m:sub>
                            </m:sSub>
                          </m:den>
                        </m:f>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e>
                    </m:nary>
                  </m:oMath>
                </a14:m>
                <a:r>
                  <a:rPr lang="en-US" sz="2000" dirty="0"/>
                  <a:t>    where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𝑗</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𝑗</m:t>
                            </m:r>
                          </m:sub>
                        </m:sSub>
                      </m:den>
                    </m:f>
                    <m:nary>
                      <m:naryPr>
                        <m:supHide m:val="on"/>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m:rPr>
                                <m:brk m:alnAt="23"/>
                              </m:rPr>
                              <a:rPr lang="en-US" sz="2000" i="1">
                                <a:latin typeface="Cambria Math" panose="02040503050406030204" pitchFamily="18" charset="0"/>
                              </a:rPr>
                              <m:t>𝑅</m:t>
                            </m:r>
                          </m:e>
                          <m:sub>
                            <m:r>
                              <a:rPr lang="en-US" sz="2000" i="1">
                                <a:latin typeface="Cambria Math" panose="02040503050406030204" pitchFamily="18" charset="0"/>
                              </a:rPr>
                              <m:t>𝑗</m:t>
                            </m:r>
                          </m:sub>
                        </m:sSub>
                      </m:sub>
                      <m:sup/>
                      <m:e>
                        <m:sSup>
                          <m:sSupPr>
                            <m:ctrlPr>
                              <a:rPr lang="en-US" sz="2000" i="1">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𝑗</m:t>
                                        </m:r>
                                      </m:sub>
                                    </m:sSub>
                                  </m:den>
                                </m:f>
                                <m:nary>
                                  <m:naryPr>
                                    <m:supHide m:val="on"/>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m:rPr>
                                            <m:brk m:alnAt="23"/>
                                          </m:rPr>
                                          <a:rPr lang="en-US" sz="2000" i="1">
                                            <a:latin typeface="Cambria Math" panose="02040503050406030204" pitchFamily="18" charset="0"/>
                                          </a:rPr>
                                          <m:t>𝑅</m:t>
                                        </m:r>
                                      </m:e>
                                      <m:sub>
                                        <m:r>
                                          <a:rPr lang="en-US" sz="2000" i="1">
                                            <a:latin typeface="Cambria Math" panose="02040503050406030204" pitchFamily="18" charset="0"/>
                                          </a:rPr>
                                          <m:t>𝑗</m:t>
                                        </m:r>
                                      </m:sub>
                                    </m:sSub>
                                  </m:sub>
                                  <m:sup/>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𝑝</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rPr>
                                      <m:t>𝑑𝑥</m:t>
                                    </m:r>
                                  </m:e>
                                </m:nary>
                              </m:e>
                            </m:d>
                          </m:e>
                          <m:sup>
                            <m:r>
                              <a:rPr lang="en-US" sz="2000" i="1">
                                <a:latin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𝑝</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rPr>
                          <m:t>𝑑𝑥</m:t>
                        </m:r>
                      </m:e>
                    </m:nary>
                  </m:oMath>
                </a14:m>
                <a:endParaRPr lang="en-US" sz="2000" dirty="0"/>
              </a:p>
              <a:p>
                <a:endParaRPr lang="en-US" sz="2000" dirty="0"/>
              </a:p>
            </p:txBody>
          </p:sp>
        </mc:Choice>
        <mc:Fallback xmlns="">
          <p:sp>
            <p:nvSpPr>
              <p:cNvPr id="19" name="Rectangle 18">
                <a:extLst>
                  <a:ext uri="{FF2B5EF4-FFF2-40B4-BE49-F238E27FC236}">
                    <a16:creationId xmlns:a16="http://schemas.microsoft.com/office/drawing/2014/main" id="{BE8B6E4F-6188-F24E-9BE6-87CDD514176F}"/>
                  </a:ext>
                </a:extLst>
              </p:cNvPr>
              <p:cNvSpPr>
                <a:spLocks noRot="1" noChangeAspect="1" noMove="1" noResize="1" noEditPoints="1" noAdjustHandles="1" noChangeArrowheads="1" noChangeShapeType="1" noTextEdit="1"/>
              </p:cNvSpPr>
              <p:nvPr/>
            </p:nvSpPr>
            <p:spPr>
              <a:xfrm>
                <a:off x="1030318" y="4997872"/>
                <a:ext cx="9727471" cy="1026691"/>
              </a:xfrm>
              <a:prstGeom prst="rect">
                <a:avLst/>
              </a:prstGeom>
              <a:blipFill>
                <a:blip r:embed="rId6"/>
                <a:stretch>
                  <a:fillRect t="-42683" b="-46341"/>
                </a:stretch>
              </a:blipFill>
            </p:spPr>
            <p:txBody>
              <a:bodyPr/>
              <a:lstStyle/>
              <a:p>
                <a:r>
                  <a:rPr lang="en-US">
                    <a:noFill/>
                  </a:rPr>
                  <a:t> </a:t>
                </a:r>
              </a:p>
            </p:txBody>
          </p:sp>
        </mc:Fallback>
      </mc:AlternateContent>
    </p:spTree>
    <p:extLst>
      <p:ext uri="{BB962C8B-B14F-4D97-AF65-F5344CB8AC3E}">
        <p14:creationId xmlns:p14="http://schemas.microsoft.com/office/powerpoint/2010/main" val="268673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28</a:t>
            </a:fld>
            <a:endParaRPr lang="en-US">
              <a:solidFill>
                <a:srgbClr val="000000"/>
              </a:solidFill>
              <a:latin typeface="Arial" panose="020B0604020202020204" pitchFamily="34" charset="0"/>
            </a:endParaRPr>
          </a:p>
        </p:txBody>
      </p:sp>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Latin hypercube sampling (LHS)</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2D6EEC0-FF77-7F4F-B963-0CD2EF7D36C1}"/>
                  </a:ext>
                </a:extLst>
              </p:cNvPr>
              <p:cNvSpPr txBox="1"/>
              <p:nvPr/>
            </p:nvSpPr>
            <p:spPr>
              <a:xfrm>
                <a:off x="267110" y="1972915"/>
                <a:ext cx="1191997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Latin hypercube belongs in the family of stratified sampling methods. In this method, we divide the probability space</a:t>
                </a:r>
                <a:r>
                  <a:rPr lang="el-GR" sz="2000" dirty="0"/>
                  <a:t> </a:t>
                </a:r>
                <a:r>
                  <a:rPr lang="en-US" sz="2000" dirty="0"/>
                  <a:t>of each variable </a:t>
                </a:r>
                <a14:m>
                  <m:oMath xmlns:m="http://schemas.openxmlformats.org/officeDocument/2006/math">
                    <m:r>
                      <a:rPr lang="en-US" sz="2000" b="0" i="1" smtClean="0">
                        <a:latin typeface="Cambria Math" panose="02040503050406030204" pitchFamily="18" charset="0"/>
                        <a:ea typeface="Cambria Math" panose="02040503050406030204" pitchFamily="18" charset="0"/>
                      </a:rPr>
                      <m:t>𝑋</m:t>
                    </m:r>
                  </m:oMath>
                </a14:m>
                <a:r>
                  <a:rPr lang="en-US" sz="2000" dirty="0"/>
                  <a:t>  into </a:t>
                </a:r>
                <a14:m>
                  <m:oMath xmlns:m="http://schemas.openxmlformats.org/officeDocument/2006/math">
                    <m:r>
                      <a:rPr lang="en-US" sz="2000" b="0" i="1" smtClean="0">
                        <a:latin typeface="Cambria Math" panose="02040503050406030204" pitchFamily="18" charset="0"/>
                      </a:rPr>
                      <m:t>𝑘</m:t>
                    </m:r>
                  </m:oMath>
                </a14:m>
                <a:r>
                  <a:rPr lang="en-US" sz="2000" dirty="0"/>
                  <a:t> strata of equal marginal probability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𝑘</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𝑘</m:t>
                    </m:r>
                  </m:oMath>
                </a14:m>
                <a:r>
                  <a:rPr lang="en-US" sz="2000" dirty="0"/>
                  <a:t> and sample once from each stratum. </a:t>
                </a:r>
              </a:p>
            </p:txBody>
          </p:sp>
        </mc:Choice>
        <mc:Fallback xmlns="">
          <p:sp>
            <p:nvSpPr>
              <p:cNvPr id="13" name="TextBox 12">
                <a:extLst>
                  <a:ext uri="{FF2B5EF4-FFF2-40B4-BE49-F238E27FC236}">
                    <a16:creationId xmlns:a16="http://schemas.microsoft.com/office/drawing/2014/main" id="{C2D6EEC0-FF77-7F4F-B963-0CD2EF7D36C1}"/>
                  </a:ext>
                </a:extLst>
              </p:cNvPr>
              <p:cNvSpPr txBox="1">
                <a:spLocks noRot="1" noChangeAspect="1" noMove="1" noResize="1" noEditPoints="1" noAdjustHandles="1" noChangeArrowheads="1" noChangeShapeType="1" noTextEdit="1"/>
              </p:cNvSpPr>
              <p:nvPr/>
            </p:nvSpPr>
            <p:spPr>
              <a:xfrm>
                <a:off x="267110" y="1972915"/>
                <a:ext cx="11919973" cy="1015663"/>
              </a:xfrm>
              <a:prstGeom prst="rect">
                <a:avLst/>
              </a:prstGeom>
              <a:blipFill>
                <a:blip r:embed="rId3"/>
                <a:stretch>
                  <a:fillRect l="-639" t="-3704" b="-98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25644FB-FC91-D143-B0DA-EBE06E0FD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470" y="2997188"/>
            <a:ext cx="6173130" cy="2898687"/>
          </a:xfrm>
          <a:prstGeom prst="rect">
            <a:avLst/>
          </a:prstGeom>
        </p:spPr>
      </p:pic>
      <p:sp>
        <p:nvSpPr>
          <p:cNvPr id="14" name="TextBox 13">
            <a:extLst>
              <a:ext uri="{FF2B5EF4-FFF2-40B4-BE49-F238E27FC236}">
                <a16:creationId xmlns:a16="http://schemas.microsoft.com/office/drawing/2014/main" id="{F5F6BC08-5531-3445-81C2-2F546648E284}"/>
              </a:ext>
            </a:extLst>
          </p:cNvPr>
          <p:cNvSpPr txBox="1"/>
          <p:nvPr/>
        </p:nvSpPr>
        <p:spPr>
          <a:xfrm>
            <a:off x="267110" y="3028890"/>
            <a:ext cx="4202331" cy="400110"/>
          </a:xfrm>
          <a:prstGeom prst="rect">
            <a:avLst/>
          </a:prstGeom>
          <a:noFill/>
        </p:spPr>
        <p:txBody>
          <a:bodyPr wrap="square" rtlCol="0">
            <a:spAutoFit/>
          </a:bodyPr>
          <a:lstStyle/>
          <a:p>
            <a:r>
              <a:rPr lang="en-US" sz="2000" u="sng" dirty="0">
                <a:solidFill>
                  <a:srgbClr val="0432FF"/>
                </a:solidFill>
                <a:cs typeface="Arial" panose="020B0604020202020204" pitchFamily="34" charset="0"/>
              </a:rPr>
              <a:t>1-dimensional LHS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D0ABEA4-2262-1947-A45A-8B60A196EDA8}"/>
                  </a:ext>
                </a:extLst>
              </p:cNvPr>
              <p:cNvSpPr txBox="1"/>
              <p:nvPr/>
            </p:nvSpPr>
            <p:spPr>
              <a:xfrm>
                <a:off x="267110" y="3630923"/>
                <a:ext cx="456574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mj-lt"/>
                  <a:buAutoNum type="arabicPeriod"/>
                </a:pPr>
                <a:r>
                  <a:rPr lang="en-US" sz="2000" dirty="0">
                    <a:cs typeface="Arial" panose="020B0604020202020204" pitchFamily="34" charset="0"/>
                  </a:rPr>
                  <a:t>Evenly partition the CDF into </a:t>
                </a:r>
                <a14:m>
                  <m:oMath xmlns:m="http://schemas.openxmlformats.org/officeDocument/2006/math">
                    <m:r>
                      <a:rPr lang="en-US" sz="2000" i="1">
                        <a:latin typeface="Cambria Math" panose="02040503050406030204" pitchFamily="18" charset="0"/>
                      </a:rPr>
                      <m:t>𝑘</m:t>
                    </m:r>
                  </m:oMath>
                </a14:m>
                <a:r>
                  <a:rPr lang="en-US" sz="2000" dirty="0">
                    <a:cs typeface="Arial" panose="020B0604020202020204" pitchFamily="34" charset="0"/>
                  </a:rPr>
                  <a:t> regions. </a:t>
                </a:r>
              </a:p>
              <a:p>
                <a:pPr marL="457200" indent="-457200">
                  <a:buFont typeface="+mj-lt"/>
                  <a:buAutoNum type="arabicPeriod"/>
                </a:pPr>
                <a:endParaRPr lang="en-US" sz="2000" dirty="0">
                  <a:cs typeface="Arial" panose="020B0604020202020204" pitchFamily="34" charset="0"/>
                </a:endParaRPr>
              </a:p>
              <a:p>
                <a:pPr marL="457200" indent="-457200">
                  <a:buFont typeface="+mj-lt"/>
                  <a:buAutoNum type="arabicPeriod"/>
                </a:pPr>
                <a:r>
                  <a:rPr lang="en-US" sz="2000" dirty="0">
                    <a:cs typeface="Arial" panose="020B0604020202020204" pitchFamily="34" charset="0"/>
                  </a:rPr>
                  <a:t>Sample one point in each region.</a:t>
                </a:r>
              </a:p>
              <a:p>
                <a:r>
                  <a:rPr lang="en-US" sz="2000" dirty="0">
                    <a:cs typeface="Arial" panose="020B0604020202020204" pitchFamily="34" charset="0"/>
                  </a:rPr>
                  <a:t> </a:t>
                </a:r>
              </a:p>
              <a:p>
                <a:pPr marL="914400" lvl="1" indent="-457200">
                  <a:buFont typeface="Arial" panose="020B0604020202020204" pitchFamily="34" charset="0"/>
                  <a:buChar char="•"/>
                </a:pPr>
                <a:r>
                  <a:rPr lang="en-US" sz="2000" dirty="0">
                    <a:cs typeface="Arial" panose="020B0604020202020204" pitchFamily="34" charset="0"/>
                  </a:rPr>
                  <a:t>Randomly</a:t>
                </a:r>
              </a:p>
              <a:p>
                <a:pPr marL="914400" lvl="1" indent="-457200">
                  <a:buFont typeface="Arial" panose="020B0604020202020204" pitchFamily="34" charset="0"/>
                  <a:buChar char="•"/>
                </a:pPr>
                <a:r>
                  <a:rPr lang="en-US" sz="2000" dirty="0">
                    <a:cs typeface="Arial" panose="020B0604020202020204" pitchFamily="34" charset="0"/>
                  </a:rPr>
                  <a:t>Center-wise		</a:t>
                </a:r>
              </a:p>
            </p:txBody>
          </p:sp>
        </mc:Choice>
        <mc:Fallback xmlns="">
          <p:sp>
            <p:nvSpPr>
              <p:cNvPr id="16" name="TextBox 15">
                <a:extLst>
                  <a:ext uri="{FF2B5EF4-FFF2-40B4-BE49-F238E27FC236}">
                    <a16:creationId xmlns:a16="http://schemas.microsoft.com/office/drawing/2014/main" id="{3D0ABEA4-2262-1947-A45A-8B60A196EDA8}"/>
                  </a:ext>
                </a:extLst>
              </p:cNvPr>
              <p:cNvSpPr txBox="1">
                <a:spLocks noRot="1" noChangeAspect="1" noMove="1" noResize="1" noEditPoints="1" noAdjustHandles="1" noChangeArrowheads="1" noChangeShapeType="1" noTextEdit="1"/>
              </p:cNvSpPr>
              <p:nvPr/>
            </p:nvSpPr>
            <p:spPr>
              <a:xfrm>
                <a:off x="267110" y="3630923"/>
                <a:ext cx="4565743" cy="2246769"/>
              </a:xfrm>
              <a:prstGeom prst="rect">
                <a:avLst/>
              </a:prstGeom>
              <a:blipFill>
                <a:blip r:embed="rId5"/>
                <a:stretch>
                  <a:fillRect l="-1389" t="-1695" b="-395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7283A9F4-59A9-A749-9D90-4EC36A07AECC}"/>
              </a:ext>
            </a:extLst>
          </p:cNvPr>
          <p:cNvSpPr/>
          <p:nvPr/>
        </p:nvSpPr>
        <p:spPr>
          <a:xfrm>
            <a:off x="5428194" y="5852587"/>
            <a:ext cx="6908771" cy="338554"/>
          </a:xfrm>
          <a:prstGeom prst="rect">
            <a:avLst/>
          </a:prstGeom>
        </p:spPr>
        <p:txBody>
          <a:bodyPr wrap="square">
            <a:spAutoFit/>
          </a:bodyPr>
          <a:lstStyle/>
          <a:p>
            <a:r>
              <a:rPr lang="en-US" sz="1600" b="1" dirty="0">
                <a:solidFill>
                  <a:srgbClr val="C00000"/>
                </a:solidFill>
                <a:cs typeface="Arial" panose="020B0604020202020204" pitchFamily="34" charset="0"/>
              </a:rPr>
              <a:t>Avoid the probability samples coming from the same local region</a:t>
            </a:r>
          </a:p>
        </p:txBody>
      </p:sp>
    </p:spTree>
    <p:extLst>
      <p:ext uri="{BB962C8B-B14F-4D97-AF65-F5344CB8AC3E}">
        <p14:creationId xmlns:p14="http://schemas.microsoft.com/office/powerpoint/2010/main" val="4186931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29</a:t>
            </a:fld>
            <a:endParaRPr lang="en-US">
              <a:solidFill>
                <a:srgbClr val="000000"/>
              </a:solidFill>
              <a:latin typeface="Arial" panose="020B0604020202020204" pitchFamily="34" charset="0"/>
            </a:endParaRPr>
          </a:p>
        </p:txBody>
      </p:sp>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Latin hypercube sampling (LHS)</a:t>
            </a:r>
            <a:endParaRPr lang="en-US" sz="1200" dirty="0">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2D6EEC0-FF77-7F4F-B963-0CD2EF7D36C1}"/>
                  </a:ext>
                </a:extLst>
              </p:cNvPr>
              <p:cNvSpPr txBox="1"/>
              <p:nvPr/>
            </p:nvSpPr>
            <p:spPr>
              <a:xfrm>
                <a:off x="267110" y="1972915"/>
                <a:ext cx="1191997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Latin hypercube belongs in the family of stratified sampling methods. In this method, we divide the probability space</a:t>
                </a:r>
                <a:r>
                  <a:rPr lang="el-GR" sz="2000" dirty="0"/>
                  <a:t> </a:t>
                </a:r>
                <a:r>
                  <a:rPr lang="en-US" sz="2000" dirty="0"/>
                  <a:t>of each variable </a:t>
                </a:r>
                <a14:m>
                  <m:oMath xmlns:m="http://schemas.openxmlformats.org/officeDocument/2006/math">
                    <m:r>
                      <a:rPr lang="en-US" sz="2000" b="0" i="1" smtClean="0">
                        <a:latin typeface="Cambria Math" panose="02040503050406030204" pitchFamily="18" charset="0"/>
                        <a:ea typeface="Cambria Math" panose="02040503050406030204" pitchFamily="18" charset="0"/>
                      </a:rPr>
                      <m:t>𝑋</m:t>
                    </m:r>
                  </m:oMath>
                </a14:m>
                <a:r>
                  <a:rPr lang="en-US" sz="2000" dirty="0"/>
                  <a:t>  into </a:t>
                </a:r>
                <a14:m>
                  <m:oMath xmlns:m="http://schemas.openxmlformats.org/officeDocument/2006/math">
                    <m:r>
                      <a:rPr lang="en-US" sz="2000" b="0" i="1" smtClean="0">
                        <a:latin typeface="Cambria Math" panose="02040503050406030204" pitchFamily="18" charset="0"/>
                      </a:rPr>
                      <m:t>𝑘</m:t>
                    </m:r>
                  </m:oMath>
                </a14:m>
                <a:r>
                  <a:rPr lang="en-US" sz="2000" dirty="0"/>
                  <a:t> strata of equal marginal probability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𝑘</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𝑘</m:t>
                    </m:r>
                  </m:oMath>
                </a14:m>
                <a:r>
                  <a:rPr lang="en-US" sz="2000" dirty="0"/>
                  <a:t> and sample once from each stratum. </a:t>
                </a:r>
              </a:p>
            </p:txBody>
          </p:sp>
        </mc:Choice>
        <mc:Fallback xmlns="">
          <p:sp>
            <p:nvSpPr>
              <p:cNvPr id="13" name="TextBox 12">
                <a:extLst>
                  <a:ext uri="{FF2B5EF4-FFF2-40B4-BE49-F238E27FC236}">
                    <a16:creationId xmlns:a16="http://schemas.microsoft.com/office/drawing/2014/main" id="{C2D6EEC0-FF77-7F4F-B963-0CD2EF7D36C1}"/>
                  </a:ext>
                </a:extLst>
              </p:cNvPr>
              <p:cNvSpPr txBox="1">
                <a:spLocks noRot="1" noChangeAspect="1" noMove="1" noResize="1" noEditPoints="1" noAdjustHandles="1" noChangeArrowheads="1" noChangeShapeType="1" noTextEdit="1"/>
              </p:cNvSpPr>
              <p:nvPr/>
            </p:nvSpPr>
            <p:spPr>
              <a:xfrm>
                <a:off x="267110" y="1972915"/>
                <a:ext cx="11919973" cy="1015663"/>
              </a:xfrm>
              <a:prstGeom prst="rect">
                <a:avLst/>
              </a:prstGeom>
              <a:blipFill>
                <a:blip r:embed="rId3"/>
                <a:stretch>
                  <a:fillRect l="-639" t="-3704" b="-9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D0ABEA4-2262-1947-A45A-8B60A196EDA8}"/>
                  </a:ext>
                </a:extLst>
              </p:cNvPr>
              <p:cNvSpPr txBox="1"/>
              <p:nvPr/>
            </p:nvSpPr>
            <p:spPr>
              <a:xfrm>
                <a:off x="267110" y="3459058"/>
                <a:ext cx="698118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mj-lt"/>
                  <a:buAutoNum type="arabicPeriod"/>
                </a:pPr>
                <a:r>
                  <a:rPr lang="en-US" sz="2000" dirty="0">
                    <a:ea typeface="Cambria Math" panose="02040503050406030204" pitchFamily="18" charset="0"/>
                  </a:rPr>
                  <a:t>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1</m:t>
                        </m:r>
                      </m:sub>
                    </m:sSub>
                  </m:oMath>
                </a14:m>
                <a:r>
                  <a:rPr lang="en-US" sz="2000" dirty="0">
                    <a:cs typeface="Arial" panose="020B0604020202020204" pitchFamily="34" charset="0"/>
                  </a:rPr>
                  <a:t> and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2</m:t>
                        </m:r>
                      </m:sub>
                    </m:sSub>
                  </m:oMath>
                </a14:m>
                <a:r>
                  <a:rPr lang="en-US" sz="2000" dirty="0">
                    <a:cs typeface="Arial" panose="020B0604020202020204" pitchFamily="34" charset="0"/>
                  </a:rPr>
                  <a:t> must be independent. </a:t>
                </a:r>
              </a:p>
              <a:p>
                <a:pPr marL="457200" indent="-457200">
                  <a:buFont typeface="+mj-lt"/>
                  <a:buAutoNum type="arabicPeriod"/>
                </a:pPr>
                <a:endParaRPr lang="en-US" sz="2000" dirty="0">
                  <a:cs typeface="Arial" panose="020B0604020202020204" pitchFamily="34" charset="0"/>
                </a:endParaRPr>
              </a:p>
              <a:p>
                <a:pPr marL="457200" indent="-457200">
                  <a:buFont typeface="+mj-lt"/>
                  <a:buAutoNum type="arabicPeriod"/>
                </a:pPr>
                <a:r>
                  <a:rPr lang="en-US" sz="2000" dirty="0">
                    <a:cs typeface="Arial" panose="020B0604020202020204" pitchFamily="34" charset="0"/>
                  </a:rPr>
                  <a:t>Generate 1-dimensional LHS for each component.</a:t>
                </a:r>
              </a:p>
              <a:p>
                <a:pPr marL="457200" indent="-457200">
                  <a:buFont typeface="+mj-lt"/>
                  <a:buAutoNum type="arabicPeriod"/>
                </a:pPr>
                <a:endParaRPr lang="en-US" sz="2000" dirty="0">
                  <a:cs typeface="Arial" panose="020B0604020202020204" pitchFamily="34" charset="0"/>
                </a:endParaRPr>
              </a:p>
              <a:p>
                <a:pPr marL="457200" indent="-457200">
                  <a:buFont typeface="+mj-lt"/>
                  <a:buAutoNum type="arabicPeriod"/>
                </a:pPr>
                <a:r>
                  <a:rPr lang="en-US" sz="2000" dirty="0">
                    <a:cs typeface="Arial" panose="020B0604020202020204" pitchFamily="34" charset="0"/>
                  </a:rPr>
                  <a:t>Randomly combine the LHS samples by pairing.</a:t>
                </a:r>
              </a:p>
              <a:p>
                <a:pPr marL="457200" indent="-457200">
                  <a:buFont typeface="+mj-lt"/>
                  <a:buAutoNum type="arabicPeriod"/>
                </a:pPr>
                <a:endParaRPr lang="en-US" sz="2000" dirty="0">
                  <a:cs typeface="Arial" panose="020B0604020202020204" pitchFamily="34" charset="0"/>
                </a:endParaRPr>
              </a:p>
              <a:p>
                <a:pPr marL="914400" lvl="1" indent="-457200">
                  <a:buFont typeface="Arial" panose="020B0604020202020204" pitchFamily="34" charset="0"/>
                  <a:buChar char="•"/>
                </a:pPr>
                <a:r>
                  <a:rPr lang="en-US" sz="2000" dirty="0">
                    <a:cs typeface="Arial" panose="020B0604020202020204" pitchFamily="34" charset="0"/>
                  </a:rPr>
                  <a:t>One sample at each row and column</a:t>
                </a:r>
              </a:p>
            </p:txBody>
          </p:sp>
        </mc:Choice>
        <mc:Fallback xmlns="">
          <p:sp>
            <p:nvSpPr>
              <p:cNvPr id="16" name="TextBox 15">
                <a:extLst>
                  <a:ext uri="{FF2B5EF4-FFF2-40B4-BE49-F238E27FC236}">
                    <a16:creationId xmlns:a16="http://schemas.microsoft.com/office/drawing/2014/main" id="{3D0ABEA4-2262-1947-A45A-8B60A196EDA8}"/>
                  </a:ext>
                </a:extLst>
              </p:cNvPr>
              <p:cNvSpPr txBox="1">
                <a:spLocks noRot="1" noChangeAspect="1" noMove="1" noResize="1" noEditPoints="1" noAdjustHandles="1" noChangeArrowheads="1" noChangeShapeType="1" noTextEdit="1"/>
              </p:cNvSpPr>
              <p:nvPr/>
            </p:nvSpPr>
            <p:spPr>
              <a:xfrm>
                <a:off x="267110" y="3459058"/>
                <a:ext cx="6981183" cy="2246769"/>
              </a:xfrm>
              <a:prstGeom prst="rect">
                <a:avLst/>
              </a:prstGeom>
              <a:blipFill>
                <a:blip r:embed="rId4"/>
                <a:stretch>
                  <a:fillRect l="-909" t="-1685" b="-393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3C9B0C9-8E2A-5543-BD9D-BF25F0AE5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2160" y="2845546"/>
            <a:ext cx="3589630" cy="3411337"/>
          </a:xfrm>
          <a:prstGeom prst="rect">
            <a:avLst/>
          </a:prstGeom>
        </p:spPr>
      </p:pic>
      <p:sp>
        <p:nvSpPr>
          <p:cNvPr id="11" name="TextBox 10">
            <a:extLst>
              <a:ext uri="{FF2B5EF4-FFF2-40B4-BE49-F238E27FC236}">
                <a16:creationId xmlns:a16="http://schemas.microsoft.com/office/drawing/2014/main" id="{E74CE91A-9B38-5D4D-98C1-093292F303C7}"/>
              </a:ext>
            </a:extLst>
          </p:cNvPr>
          <p:cNvSpPr txBox="1"/>
          <p:nvPr/>
        </p:nvSpPr>
        <p:spPr>
          <a:xfrm>
            <a:off x="267110" y="3028890"/>
            <a:ext cx="4202331" cy="400110"/>
          </a:xfrm>
          <a:prstGeom prst="rect">
            <a:avLst/>
          </a:prstGeom>
          <a:noFill/>
        </p:spPr>
        <p:txBody>
          <a:bodyPr wrap="square" rtlCol="0">
            <a:spAutoFit/>
          </a:bodyPr>
          <a:lstStyle/>
          <a:p>
            <a:r>
              <a:rPr lang="en-US" sz="2000" u="sng" dirty="0">
                <a:solidFill>
                  <a:srgbClr val="0432FF"/>
                </a:solidFill>
                <a:cs typeface="Arial" panose="020B0604020202020204" pitchFamily="34" charset="0"/>
              </a:rPr>
              <a:t>2-dimensional LHS</a:t>
            </a:r>
          </a:p>
        </p:txBody>
      </p:sp>
    </p:spTree>
    <p:extLst>
      <p:ext uri="{BB962C8B-B14F-4D97-AF65-F5344CB8AC3E}">
        <p14:creationId xmlns:p14="http://schemas.microsoft.com/office/powerpoint/2010/main" val="1090410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a:latin typeface=""/>
                <a:cs typeface="Arial"/>
              </a:rPr>
              <a:t>Types of uncertainty</a:t>
            </a:r>
            <a:endParaRPr lang="en-US"/>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
              </a:rPr>
              <a:pPr/>
              <a:t>3</a:t>
            </a:fld>
            <a:endParaRPr lang="en-US">
              <a:solidFill>
                <a:srgbClr val="000000"/>
              </a:solidFill>
              <a:latin typeface=""/>
            </a:endParaRPr>
          </a:p>
        </p:txBody>
      </p:sp>
      <p:sp>
        <p:nvSpPr>
          <p:cNvPr id="5" name="Rectangle 4">
            <a:extLst>
              <a:ext uri="{FF2B5EF4-FFF2-40B4-BE49-F238E27FC236}">
                <a16:creationId xmlns:a16="http://schemas.microsoft.com/office/drawing/2014/main" id="{8254E2B9-A7DF-40A7-94DA-267FF2512A3B}"/>
              </a:ext>
            </a:extLst>
          </p:cNvPr>
          <p:cNvSpPr/>
          <p:nvPr/>
        </p:nvSpPr>
        <p:spPr bwMode="auto">
          <a:xfrm>
            <a:off x="3323611" y="1484158"/>
            <a:ext cx="2168011" cy="101272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a:p>
            <a:r>
              <a:rPr lang="en-US">
                <a:latin typeface="Arial"/>
                <a:ea typeface="ＭＳ Ｐゴシック"/>
                <a:cs typeface="Arial"/>
              </a:rPr>
              <a:t>   Uncertainty</a:t>
            </a:r>
            <a:endParaRPr lang="en-US">
              <a:latin typeface="Arial" charset="0"/>
              <a:ea typeface="ＭＳ Ｐゴシック" pitchFamily="20" charset="-128"/>
              <a:cs typeface="Arial"/>
            </a:endParaRPr>
          </a:p>
        </p:txBody>
      </p:sp>
      <p:sp>
        <p:nvSpPr>
          <p:cNvPr id="6" name="Rectangle 5">
            <a:extLst>
              <a:ext uri="{FF2B5EF4-FFF2-40B4-BE49-F238E27FC236}">
                <a16:creationId xmlns:a16="http://schemas.microsoft.com/office/drawing/2014/main" id="{CDF354E5-33B4-435F-924C-411493C8ED51}"/>
              </a:ext>
            </a:extLst>
          </p:cNvPr>
          <p:cNvSpPr/>
          <p:nvPr/>
        </p:nvSpPr>
        <p:spPr bwMode="auto">
          <a:xfrm>
            <a:off x="1160513" y="3114673"/>
            <a:ext cx="2168011" cy="101272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a:p>
            <a:r>
              <a:rPr lang="en-US">
                <a:latin typeface="Arial"/>
                <a:ea typeface="ＭＳ Ｐゴシック"/>
                <a:cs typeface="Arial"/>
              </a:rPr>
              <a:t>     Aleatoric</a:t>
            </a:r>
            <a:endParaRPr lang="en-US"/>
          </a:p>
        </p:txBody>
      </p:sp>
      <p:sp>
        <p:nvSpPr>
          <p:cNvPr id="7" name="Rectangle 6">
            <a:extLst>
              <a:ext uri="{FF2B5EF4-FFF2-40B4-BE49-F238E27FC236}">
                <a16:creationId xmlns:a16="http://schemas.microsoft.com/office/drawing/2014/main" id="{CBCBCD95-E411-469B-808B-DB524879CCDC}"/>
              </a:ext>
            </a:extLst>
          </p:cNvPr>
          <p:cNvSpPr/>
          <p:nvPr/>
        </p:nvSpPr>
        <p:spPr bwMode="auto">
          <a:xfrm>
            <a:off x="5486706" y="3114673"/>
            <a:ext cx="2168011" cy="101272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a:p>
            <a:r>
              <a:rPr lang="en-US">
                <a:latin typeface="Arial"/>
                <a:ea typeface="ＭＳ Ｐゴシック"/>
                <a:cs typeface="Arial"/>
              </a:rPr>
              <a:t>     Epistemic</a:t>
            </a:r>
            <a:endParaRPr lang="en-US">
              <a:latin typeface="Arial" charset="0"/>
              <a:ea typeface="ＭＳ Ｐゴシック" pitchFamily="20" charset="-128"/>
              <a:cs typeface="Arial"/>
            </a:endParaRPr>
          </a:p>
        </p:txBody>
      </p:sp>
      <p:grpSp>
        <p:nvGrpSpPr>
          <p:cNvPr id="12" name="Group 11">
            <a:extLst>
              <a:ext uri="{FF2B5EF4-FFF2-40B4-BE49-F238E27FC236}">
                <a16:creationId xmlns:a16="http://schemas.microsoft.com/office/drawing/2014/main" id="{54B761CB-2901-43A9-A060-898C2AA9AA06}"/>
              </a:ext>
            </a:extLst>
          </p:cNvPr>
          <p:cNvGrpSpPr/>
          <p:nvPr/>
        </p:nvGrpSpPr>
        <p:grpSpPr>
          <a:xfrm>
            <a:off x="2241036" y="2503742"/>
            <a:ext cx="4331107" cy="619433"/>
            <a:chOff x="1872327" y="2470968"/>
            <a:chExt cx="4331107" cy="619433"/>
          </a:xfrm>
        </p:grpSpPr>
        <p:cxnSp>
          <p:nvCxnSpPr>
            <p:cNvPr id="8" name="Straight Arrow Connector 7">
              <a:extLst>
                <a:ext uri="{FF2B5EF4-FFF2-40B4-BE49-F238E27FC236}">
                  <a16:creationId xmlns:a16="http://schemas.microsoft.com/office/drawing/2014/main" id="{6E330A67-EE16-416D-A5BD-A155DA81B67B}"/>
                </a:ext>
              </a:extLst>
            </p:cNvPr>
            <p:cNvCxnSpPr/>
            <p:nvPr/>
          </p:nvCxnSpPr>
          <p:spPr bwMode="auto">
            <a:xfrm flipH="1">
              <a:off x="4028562" y="2470968"/>
              <a:ext cx="3278" cy="439174"/>
            </a:xfrm>
            <a:prstGeom prst="straightConnector1">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AE7F7AD9-15C4-49AE-B807-A9256BA10473}"/>
                </a:ext>
              </a:extLst>
            </p:cNvPr>
            <p:cNvCxnSpPr/>
            <p:nvPr/>
          </p:nvCxnSpPr>
          <p:spPr bwMode="auto">
            <a:xfrm>
              <a:off x="1872327" y="2900616"/>
              <a:ext cx="4331107" cy="4918"/>
            </a:xfrm>
            <a:prstGeom prst="straightConnector1">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D267AE1B-991C-437E-91CC-80FBE5ED1C4E}"/>
                </a:ext>
              </a:extLst>
            </p:cNvPr>
            <p:cNvCxnSpPr>
              <a:cxnSpLocks/>
            </p:cNvCxnSpPr>
            <p:nvPr/>
          </p:nvCxnSpPr>
          <p:spPr bwMode="auto">
            <a:xfrm flipH="1">
              <a:off x="1873659" y="2905226"/>
              <a:ext cx="3278" cy="185175"/>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F93C02FB-01E5-47E1-A786-2BB8FA0767E5}"/>
                </a:ext>
              </a:extLst>
            </p:cNvPr>
            <p:cNvCxnSpPr>
              <a:cxnSpLocks/>
            </p:cNvCxnSpPr>
            <p:nvPr/>
          </p:nvCxnSpPr>
          <p:spPr bwMode="auto">
            <a:xfrm flipH="1">
              <a:off x="6199852" y="2905225"/>
              <a:ext cx="3278" cy="185175"/>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4" name="Straight Arrow Connector 13">
            <a:extLst>
              <a:ext uri="{FF2B5EF4-FFF2-40B4-BE49-F238E27FC236}">
                <a16:creationId xmlns:a16="http://schemas.microsoft.com/office/drawing/2014/main" id="{B69D70C8-EB45-470E-B964-DF92B9086221}"/>
              </a:ext>
            </a:extLst>
          </p:cNvPr>
          <p:cNvCxnSpPr/>
          <p:nvPr/>
        </p:nvCxnSpPr>
        <p:spPr bwMode="auto">
          <a:xfrm flipH="1">
            <a:off x="6565284" y="4130981"/>
            <a:ext cx="3278" cy="439174"/>
          </a:xfrm>
          <a:prstGeom prst="straightConnector1">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3DA70200-52ED-478D-A881-B4F2DB8A95D5}"/>
              </a:ext>
            </a:extLst>
          </p:cNvPr>
          <p:cNvCxnSpPr/>
          <p:nvPr/>
        </p:nvCxnSpPr>
        <p:spPr bwMode="auto">
          <a:xfrm>
            <a:off x="5220209" y="4552436"/>
            <a:ext cx="2766141" cy="13111"/>
          </a:xfrm>
          <a:prstGeom prst="straightConnector1">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Rectangle 16">
            <a:extLst>
              <a:ext uri="{FF2B5EF4-FFF2-40B4-BE49-F238E27FC236}">
                <a16:creationId xmlns:a16="http://schemas.microsoft.com/office/drawing/2014/main" id="{EC9DEC00-FA00-4E20-A039-21E1D63CFF48}"/>
              </a:ext>
            </a:extLst>
          </p:cNvPr>
          <p:cNvSpPr/>
          <p:nvPr/>
        </p:nvSpPr>
        <p:spPr bwMode="auto">
          <a:xfrm>
            <a:off x="4134771" y="4761577"/>
            <a:ext cx="2168011" cy="101272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a:p>
            <a:r>
              <a:rPr lang="en-US">
                <a:latin typeface="Arial"/>
                <a:ea typeface="ＭＳ Ｐゴシック"/>
                <a:cs typeface="Arial"/>
              </a:rPr>
              <a:t>       Model</a:t>
            </a:r>
            <a:endParaRPr lang="en-US"/>
          </a:p>
        </p:txBody>
      </p:sp>
      <p:sp>
        <p:nvSpPr>
          <p:cNvPr id="18" name="Rectangle 17">
            <a:extLst>
              <a:ext uri="{FF2B5EF4-FFF2-40B4-BE49-F238E27FC236}">
                <a16:creationId xmlns:a16="http://schemas.microsoft.com/office/drawing/2014/main" id="{313C356C-F817-45D3-A9EB-6DD9DFC93B84}"/>
              </a:ext>
            </a:extLst>
          </p:cNvPr>
          <p:cNvSpPr/>
          <p:nvPr/>
        </p:nvSpPr>
        <p:spPr bwMode="auto">
          <a:xfrm>
            <a:off x="6904190" y="4786157"/>
            <a:ext cx="2168011" cy="101272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a:p>
            <a:r>
              <a:rPr lang="en-US">
                <a:latin typeface="Arial"/>
                <a:ea typeface="ＭＳ Ｐゴシック"/>
                <a:cs typeface="Arial"/>
              </a:rPr>
              <a:t>     Parameter</a:t>
            </a:r>
            <a:endParaRPr lang="en-US"/>
          </a:p>
        </p:txBody>
      </p:sp>
      <p:cxnSp>
        <p:nvCxnSpPr>
          <p:cNvPr id="20" name="Straight Arrow Connector 19">
            <a:extLst>
              <a:ext uri="{FF2B5EF4-FFF2-40B4-BE49-F238E27FC236}">
                <a16:creationId xmlns:a16="http://schemas.microsoft.com/office/drawing/2014/main" id="{1EF4E77E-1971-44C4-8A3A-F11A2F6C9413}"/>
              </a:ext>
            </a:extLst>
          </p:cNvPr>
          <p:cNvCxnSpPr>
            <a:cxnSpLocks/>
          </p:cNvCxnSpPr>
          <p:nvPr/>
        </p:nvCxnSpPr>
        <p:spPr bwMode="auto">
          <a:xfrm flipH="1">
            <a:off x="5213349" y="4557045"/>
            <a:ext cx="3278" cy="185175"/>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462E553F-F77B-493E-BBE6-A3C58A897A6E}"/>
              </a:ext>
            </a:extLst>
          </p:cNvPr>
          <p:cNvCxnSpPr>
            <a:cxnSpLocks/>
          </p:cNvCxnSpPr>
          <p:nvPr/>
        </p:nvCxnSpPr>
        <p:spPr bwMode="auto">
          <a:xfrm flipH="1">
            <a:off x="7982768" y="4573432"/>
            <a:ext cx="3278" cy="185175"/>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 name="Rectangle 22">
            <a:extLst>
              <a:ext uri="{FF2B5EF4-FFF2-40B4-BE49-F238E27FC236}">
                <a16:creationId xmlns:a16="http://schemas.microsoft.com/office/drawing/2014/main" id="{E6EFB095-3E23-4EC6-B00A-795FACA1E735}"/>
              </a:ext>
            </a:extLst>
          </p:cNvPr>
          <p:cNvSpPr/>
          <p:nvPr/>
        </p:nvSpPr>
        <p:spPr bwMode="auto">
          <a:xfrm>
            <a:off x="8305286" y="1484157"/>
            <a:ext cx="2168011" cy="101272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a:p>
            <a:r>
              <a:rPr lang="en-US">
                <a:latin typeface="Arial"/>
                <a:ea typeface="ＭＳ Ｐゴシック"/>
                <a:cs typeface="Arial"/>
              </a:rPr>
              <a:t>     Decision</a:t>
            </a:r>
            <a:endParaRPr lang="en-US">
              <a:latin typeface="Arial" charset="0"/>
              <a:ea typeface="ＭＳ Ｐゴシック" pitchFamily="20" charset="-128"/>
              <a:cs typeface="Arial"/>
            </a:endParaRPr>
          </a:p>
        </p:txBody>
      </p:sp>
      <p:cxnSp>
        <p:nvCxnSpPr>
          <p:cNvPr id="25" name="Straight Arrow Connector 24">
            <a:extLst>
              <a:ext uri="{FF2B5EF4-FFF2-40B4-BE49-F238E27FC236}">
                <a16:creationId xmlns:a16="http://schemas.microsoft.com/office/drawing/2014/main" id="{38369FE0-856B-4D37-8901-019B687E2F87}"/>
              </a:ext>
            </a:extLst>
          </p:cNvPr>
          <p:cNvCxnSpPr>
            <a:cxnSpLocks/>
          </p:cNvCxnSpPr>
          <p:nvPr/>
        </p:nvCxnSpPr>
        <p:spPr bwMode="auto">
          <a:xfrm>
            <a:off x="5490596" y="1987855"/>
            <a:ext cx="2766141" cy="13111"/>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CFFE0AE4-8D50-41B2-8983-FCEE53F2D552}"/>
              </a:ext>
            </a:extLst>
          </p:cNvPr>
          <p:cNvSpPr txBox="1"/>
          <p:nvPr/>
        </p:nvSpPr>
        <p:spPr>
          <a:xfrm>
            <a:off x="-183536" y="5969819"/>
            <a:ext cx="54061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0432FF"/>
                </a:solidFill>
                <a:latin typeface="Arial"/>
                <a:ea typeface="ＭＳ Ｐゴシック"/>
                <a:cs typeface="Arial"/>
              </a:rPr>
              <a:t>We model uncertainty with probability!</a:t>
            </a:r>
            <a:endParaRPr lang="en-US" sz="2000">
              <a:solidFill>
                <a:srgbClr val="0432FF"/>
              </a:solidFill>
              <a:cs typeface="Arial"/>
            </a:endParaRPr>
          </a:p>
        </p:txBody>
      </p:sp>
    </p:spTree>
    <p:extLst>
      <p:ext uri="{BB962C8B-B14F-4D97-AF65-F5344CB8AC3E}">
        <p14:creationId xmlns:p14="http://schemas.microsoft.com/office/powerpoint/2010/main" val="3793980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30</a:t>
            </a:fld>
            <a:endParaRPr lang="en-US">
              <a:solidFill>
                <a:srgbClr val="000000"/>
              </a:solidFill>
              <a:latin typeface="Arial" panose="020B0604020202020204" pitchFamily="34" charset="0"/>
            </a:endParaRPr>
          </a:p>
        </p:txBody>
      </p:sp>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Control variates</a:t>
            </a:r>
            <a:endParaRPr lang="en-US" sz="1200" dirty="0">
              <a:cs typeface="Arial" panose="020B0604020202020204" pitchFamily="34" charset="0"/>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2D6EEC0-FF77-7F4F-B963-0CD2EF7D36C1}"/>
                  </a:ext>
                </a:extLst>
              </p:cNvPr>
              <p:cNvSpPr txBox="1"/>
              <p:nvPr/>
            </p:nvSpPr>
            <p:spPr>
              <a:xfrm>
                <a:off x="267110" y="1972915"/>
                <a:ext cx="119199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 It exploits information about the errors in estimates of known quantities to reduce the error of an estimate of an unknown quantity. Suppose we have the function </a:t>
                </a:r>
                <a14:m>
                  <m:oMath xmlns:m="http://schemas.openxmlformats.org/officeDocument/2006/math">
                    <m:r>
                      <a:rPr lang="en-US" sz="2000" b="0" i="1" smtClean="0">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e>
                    </m:d>
                  </m:oMath>
                </a14:m>
                <a:r>
                  <a:rPr lang="en-US" sz="2000" dirty="0">
                    <a:cs typeface="Arial" panose="020B0604020202020204" pitchFamily="34" charset="0"/>
                  </a:rPr>
                  <a:t> for which </a:t>
                </a:r>
                <a14:m>
                  <m:oMath xmlns:m="http://schemas.openxmlformats.org/officeDocument/2006/math">
                    <m:r>
                      <a:rPr lang="en-US" sz="2000" i="1" smtClean="0">
                        <a:latin typeface="Cambria Math" panose="02040503050406030204" pitchFamily="18" charset="0"/>
                        <a:ea typeface="Cambria Math" panose="02040503050406030204" pitchFamily="18" charset="0"/>
                      </a:rPr>
                      <m:t>𝔼</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b="0" i="1" smtClean="0">
                        <a:latin typeface="Cambria Math" panose="02040503050406030204" pitchFamily="18" charset="0"/>
                      </a:rPr>
                      <m:t>]</m:t>
                    </m:r>
                  </m:oMath>
                </a14:m>
                <a:r>
                  <a:rPr lang="en-US" sz="2000" dirty="0">
                    <a:cs typeface="Arial" panose="020B0604020202020204" pitchFamily="34" charset="0"/>
                  </a:rPr>
                  <a:t> is known. Let:</a:t>
                </a:r>
                <a:endParaRPr lang="en-US" sz="2000" dirty="0"/>
              </a:p>
            </p:txBody>
          </p:sp>
        </mc:Choice>
        <mc:Fallback>
          <p:sp>
            <p:nvSpPr>
              <p:cNvPr id="13" name="TextBox 12">
                <a:extLst>
                  <a:ext uri="{FF2B5EF4-FFF2-40B4-BE49-F238E27FC236}">
                    <a16:creationId xmlns:a16="http://schemas.microsoft.com/office/drawing/2014/main" id="{C2D6EEC0-FF77-7F4F-B963-0CD2EF7D36C1}"/>
                  </a:ext>
                </a:extLst>
              </p:cNvPr>
              <p:cNvSpPr txBox="1">
                <a:spLocks noRot="1" noChangeAspect="1" noMove="1" noResize="1" noEditPoints="1" noAdjustHandles="1" noChangeArrowheads="1" noChangeShapeType="1" noTextEdit="1"/>
              </p:cNvSpPr>
              <p:nvPr/>
            </p:nvSpPr>
            <p:spPr>
              <a:xfrm>
                <a:off x="267110" y="1972915"/>
                <a:ext cx="11919973" cy="707886"/>
              </a:xfrm>
              <a:prstGeom prst="rect">
                <a:avLst/>
              </a:prstGeom>
              <a:blipFill>
                <a:blip r:embed="rId3"/>
                <a:stretch>
                  <a:fillRect l="-639" t="-5263" b="-140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A94AC204-30D8-4A46-8B91-264A719D5696}"/>
                  </a:ext>
                </a:extLst>
              </p:cNvPr>
              <p:cNvSpPr/>
              <p:nvPr/>
            </p:nvSpPr>
            <p:spPr>
              <a:xfrm>
                <a:off x="3787358" y="2769651"/>
                <a:ext cx="404373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rPr>
                        <m:t>𝑐</m:t>
                      </m:r>
                      <m:d>
                        <m:dPr>
                          <m:ctrlPr>
                            <a:rPr lang="en-US" sz="2000" b="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e>
                              </m:d>
                            </m:e>
                          </m:d>
                        </m:e>
                      </m:d>
                    </m:oMath>
                  </m:oMathPara>
                </a14:m>
                <a:endParaRPr lang="en-US" sz="2000" dirty="0"/>
              </a:p>
            </p:txBody>
          </p:sp>
        </mc:Choice>
        <mc:Fallback>
          <p:sp>
            <p:nvSpPr>
              <p:cNvPr id="6" name="Rectangle 5">
                <a:extLst>
                  <a:ext uri="{FF2B5EF4-FFF2-40B4-BE49-F238E27FC236}">
                    <a16:creationId xmlns:a16="http://schemas.microsoft.com/office/drawing/2014/main" id="{A94AC204-30D8-4A46-8B91-264A719D5696}"/>
                  </a:ext>
                </a:extLst>
              </p:cNvPr>
              <p:cNvSpPr>
                <a:spLocks noRot="1" noChangeAspect="1" noMove="1" noResize="1" noEditPoints="1" noAdjustHandles="1" noChangeArrowheads="1" noChangeShapeType="1" noTextEdit="1"/>
              </p:cNvSpPr>
              <p:nvPr/>
            </p:nvSpPr>
            <p:spPr>
              <a:xfrm>
                <a:off x="3787358" y="2769651"/>
                <a:ext cx="4043735" cy="400110"/>
              </a:xfrm>
              <a:prstGeom prst="rect">
                <a:avLst/>
              </a:prstGeom>
              <a:blipFill>
                <a:blip r:embed="rId4"/>
                <a:stretch>
                  <a:fillRect b="-1818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82DA98A-06F4-C346-8295-95900936CED9}"/>
              </a:ext>
            </a:extLst>
          </p:cNvPr>
          <p:cNvSpPr/>
          <p:nvPr/>
        </p:nvSpPr>
        <p:spPr>
          <a:xfrm>
            <a:off x="267110" y="3424471"/>
            <a:ext cx="11611700" cy="400110"/>
          </a:xfrm>
          <a:prstGeom prst="rect">
            <a:avLst/>
          </a:prstGeom>
        </p:spPr>
        <p:txBody>
          <a:bodyPr wrap="square">
            <a:spAutoFit/>
          </a:bodyPr>
          <a:lstStyle/>
          <a:p>
            <a:r>
              <a:rPr lang="en-US" sz="2000" dirty="0"/>
              <a:t>The estimate is given as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8796695-E464-074B-B46E-893246E5910C}"/>
                  </a:ext>
                </a:extLst>
              </p:cNvPr>
              <p:cNvSpPr txBox="1"/>
              <p:nvPr/>
            </p:nvSpPr>
            <p:spPr>
              <a:xfrm>
                <a:off x="3263659" y="3543855"/>
                <a:ext cx="5618602"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𝐼</m:t>
                      </m:r>
                      <m:r>
                        <a:rPr lang="en-US" sz="200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d>
                            <m:dPr>
                              <m:ctrlPr>
                                <a:rPr lang="en-US" sz="200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𝑖</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𝑐</m:t>
                              </m:r>
                              <m:r>
                                <a:rPr lang="en-US" sz="2000" i="1">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e>
                          </m:d>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e>
                              </m:d>
                            </m:e>
                          </m:d>
                        </m:e>
                      </m:nary>
                    </m:oMath>
                  </m:oMathPara>
                </a14:m>
                <a:endParaRPr lang="en-US" sz="2000" dirty="0">
                  <a:latin typeface="Cambria" panose="02040503050406030204" pitchFamily="18" charset="0"/>
                </a:endParaRPr>
              </a:p>
            </p:txBody>
          </p:sp>
        </mc:Choice>
        <mc:Fallback>
          <p:sp>
            <p:nvSpPr>
              <p:cNvPr id="10" name="TextBox 9">
                <a:extLst>
                  <a:ext uri="{FF2B5EF4-FFF2-40B4-BE49-F238E27FC236}">
                    <a16:creationId xmlns:a16="http://schemas.microsoft.com/office/drawing/2014/main" id="{38796695-E464-074B-B46E-893246E5910C}"/>
                  </a:ext>
                </a:extLst>
              </p:cNvPr>
              <p:cNvSpPr txBox="1">
                <a:spLocks noRot="1" noChangeAspect="1" noMove="1" noResize="1" noEditPoints="1" noAdjustHandles="1" noChangeArrowheads="1" noChangeShapeType="1" noTextEdit="1"/>
              </p:cNvSpPr>
              <p:nvPr/>
            </p:nvSpPr>
            <p:spPr>
              <a:xfrm>
                <a:off x="3263659" y="3543855"/>
                <a:ext cx="5618602" cy="840295"/>
              </a:xfrm>
              <a:prstGeom prst="rect">
                <a:avLst/>
              </a:prstGeom>
              <a:blipFill>
                <a:blip r:embed="rId5"/>
                <a:stretch>
                  <a:fillRect t="-117647" b="-176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2377F70-3756-114F-95D0-D25631CFC5F0}"/>
                  </a:ext>
                </a:extLst>
              </p:cNvPr>
              <p:cNvSpPr/>
              <p:nvPr/>
            </p:nvSpPr>
            <p:spPr>
              <a:xfrm>
                <a:off x="290150" y="4644653"/>
                <a:ext cx="11611700" cy="400110"/>
              </a:xfrm>
              <a:prstGeom prst="rect">
                <a:avLst/>
              </a:prstGeom>
            </p:spPr>
            <p:txBody>
              <a:bodyPr wrap="square">
                <a:spAutoFit/>
              </a:bodyPr>
              <a:lstStyle/>
              <a:p>
                <a:r>
                  <a:rPr lang="en-US" sz="2000" dirty="0"/>
                  <a:t>The variance of </a:t>
                </a:r>
                <a14:m>
                  <m:oMath xmlns:m="http://schemas.openxmlformats.org/officeDocument/2006/math">
                    <m:r>
                      <a:rPr lang="en-US" sz="2000" i="1">
                        <a:latin typeface="Cambria Math" panose="02040503050406030204" pitchFamily="18" charset="0"/>
                        <a:ea typeface="Cambria Math" panose="02040503050406030204" pitchFamily="18" charset="0"/>
                      </a:rPr>
                      <m:t>h</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oMath>
                </a14:m>
                <a:r>
                  <a:rPr lang="en-US" sz="2000" dirty="0"/>
                  <a:t>  is: </a:t>
                </a:r>
                <a:endParaRPr lang="en-US" sz="2000" i="1" dirty="0">
                  <a:latin typeface="Cambria Math" panose="02040503050406030204" pitchFamily="18" charset="0"/>
                  <a:ea typeface="Cambria Math" panose="02040503050406030204" pitchFamily="18" charset="0"/>
                </a:endParaRPr>
              </a:p>
            </p:txBody>
          </p:sp>
        </mc:Choice>
        <mc:Fallback>
          <p:sp>
            <p:nvSpPr>
              <p:cNvPr id="11" name="Rectangle 10">
                <a:extLst>
                  <a:ext uri="{FF2B5EF4-FFF2-40B4-BE49-F238E27FC236}">
                    <a16:creationId xmlns:a16="http://schemas.microsoft.com/office/drawing/2014/main" id="{32377F70-3756-114F-95D0-D25631CFC5F0}"/>
                  </a:ext>
                </a:extLst>
              </p:cNvPr>
              <p:cNvSpPr>
                <a:spLocks noRot="1" noChangeAspect="1" noMove="1" noResize="1" noEditPoints="1" noAdjustHandles="1" noChangeArrowheads="1" noChangeShapeType="1" noTextEdit="1"/>
              </p:cNvSpPr>
              <p:nvPr/>
            </p:nvSpPr>
            <p:spPr>
              <a:xfrm>
                <a:off x="290150" y="4644653"/>
                <a:ext cx="11611700" cy="400110"/>
              </a:xfrm>
              <a:prstGeom prst="rect">
                <a:avLst/>
              </a:prstGeom>
              <a:blipFill>
                <a:blip r:embed="rId6"/>
                <a:stretch>
                  <a:fillRect l="-656" t="-909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F527D5E-4169-604C-B0FC-E0153DA89CDC}"/>
                  </a:ext>
                </a:extLst>
              </p:cNvPr>
              <p:cNvSpPr/>
              <p:nvPr/>
            </p:nvSpPr>
            <p:spPr>
              <a:xfrm>
                <a:off x="3180916" y="5851505"/>
                <a:ext cx="6346673" cy="45179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COV</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e>
                                  </m:d>
                                </m:e>
                              </m:d>
                            </m:e>
                          </m:d>
                        </m:e>
                      </m:d>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e>
                                  </m:d>
                                </m:e>
                              </m:d>
                            </m:e>
                          </m:d>
                        </m:e>
                      </m:d>
                    </m:oMath>
                  </m:oMathPara>
                </a14:m>
                <a:endParaRPr lang="en-US" sz="2000" dirty="0"/>
              </a:p>
            </p:txBody>
          </p:sp>
        </mc:Choice>
        <mc:Fallback>
          <p:sp>
            <p:nvSpPr>
              <p:cNvPr id="4" name="Rectangle 3">
                <a:extLst>
                  <a:ext uri="{FF2B5EF4-FFF2-40B4-BE49-F238E27FC236}">
                    <a16:creationId xmlns:a16="http://schemas.microsoft.com/office/drawing/2014/main" id="{0F527D5E-4169-604C-B0FC-E0153DA89CDC}"/>
                  </a:ext>
                </a:extLst>
              </p:cNvPr>
              <p:cNvSpPr>
                <a:spLocks noRot="1" noChangeAspect="1" noMove="1" noResize="1" noEditPoints="1" noAdjustHandles="1" noChangeArrowheads="1" noChangeShapeType="1" noTextEdit="1"/>
              </p:cNvSpPr>
              <p:nvPr/>
            </p:nvSpPr>
            <p:spPr>
              <a:xfrm>
                <a:off x="3180916" y="5851505"/>
                <a:ext cx="6346673" cy="451790"/>
              </a:xfrm>
              <a:prstGeom prst="rect">
                <a:avLst/>
              </a:prstGeom>
              <a:blipFill>
                <a:blip r:embed="rId7"/>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D5278AD8-2285-C948-8EA8-99AB8D7429DC}"/>
                  </a:ext>
                </a:extLst>
              </p:cNvPr>
              <p:cNvSpPr/>
              <p:nvPr/>
            </p:nvSpPr>
            <p:spPr>
              <a:xfrm>
                <a:off x="3587279" y="4943938"/>
                <a:ext cx="4542782" cy="46275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h</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𝑐</m:t>
                          </m:r>
                        </m:e>
                        <m:sup>
                          <m:r>
                            <a:rPr lang="en-US" sz="2000" i="1">
                              <a:latin typeface="Cambria Math" panose="02040503050406030204" pitchFamily="18" charset="0"/>
                            </a:rPr>
                            <m:t>2</m:t>
                          </m:r>
                        </m:sup>
                      </m:sSup>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2</m:t>
                      </m:r>
                      <m:sSub>
                        <m:sSubPr>
                          <m:ctrlPr>
                            <a:rPr lang="en-US" sz="2000" b="0" i="0" smtClean="0">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COV</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sub>
                      </m:sSub>
                    </m:oMath>
                  </m:oMathPara>
                </a14:m>
                <a:endParaRPr lang="en-US" sz="2000" dirty="0"/>
              </a:p>
            </p:txBody>
          </p:sp>
        </mc:Choice>
        <mc:Fallback>
          <p:sp>
            <p:nvSpPr>
              <p:cNvPr id="5" name="Rectangle 4">
                <a:extLst>
                  <a:ext uri="{FF2B5EF4-FFF2-40B4-BE49-F238E27FC236}">
                    <a16:creationId xmlns:a16="http://schemas.microsoft.com/office/drawing/2014/main" id="{D5278AD8-2285-C948-8EA8-99AB8D7429DC}"/>
                  </a:ext>
                </a:extLst>
              </p:cNvPr>
              <p:cNvSpPr>
                <a:spLocks noRot="1" noChangeAspect="1" noMove="1" noResize="1" noEditPoints="1" noAdjustHandles="1" noChangeArrowheads="1" noChangeShapeType="1" noTextEdit="1"/>
              </p:cNvSpPr>
              <p:nvPr/>
            </p:nvSpPr>
            <p:spPr>
              <a:xfrm>
                <a:off x="3587279" y="4943938"/>
                <a:ext cx="4542782" cy="462755"/>
              </a:xfrm>
              <a:prstGeom prst="rect">
                <a:avLst/>
              </a:prstGeom>
              <a:blipFill>
                <a:blip r:embed="rId8"/>
                <a:stretch>
                  <a:fillRect b="-10811"/>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81471C57-85A1-4B4D-A2A6-D171F4836E7B}"/>
              </a:ext>
            </a:extLst>
          </p:cNvPr>
          <p:cNvSpPr/>
          <p:nvPr/>
        </p:nvSpPr>
        <p:spPr>
          <a:xfrm>
            <a:off x="267110" y="5538583"/>
            <a:ext cx="11611700" cy="400110"/>
          </a:xfrm>
          <a:prstGeom prst="rect">
            <a:avLst/>
          </a:prstGeom>
        </p:spPr>
        <p:txBody>
          <a:bodyPr wrap="square">
            <a:spAutoFit/>
          </a:bodyPr>
          <a:lstStyle/>
          <a:p>
            <a:r>
              <a:rPr lang="en-US" sz="2000" dirty="0"/>
              <a:t>where</a:t>
            </a:r>
            <a:endParaRPr lang="en-US" sz="2000"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235690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31</a:t>
            </a:fld>
            <a:endParaRPr lang="en-US">
              <a:solidFill>
                <a:srgbClr val="000000"/>
              </a:solidFill>
              <a:latin typeface="Arial" panose="020B0604020202020204" pitchFamily="34" charset="0"/>
            </a:endParaRPr>
          </a:p>
        </p:txBody>
      </p:sp>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Control variates</a:t>
            </a:r>
            <a:endParaRPr lang="en-US" sz="1200" dirty="0">
              <a:cs typeface="Arial" panose="020B0604020202020204" pitchFamily="34" charset="0"/>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2D6EEC0-FF77-7F4F-B963-0CD2EF7D36C1}"/>
                  </a:ext>
                </a:extLst>
              </p:cNvPr>
              <p:cNvSpPr txBox="1"/>
              <p:nvPr/>
            </p:nvSpPr>
            <p:spPr>
              <a:xfrm>
                <a:off x="267110" y="1972915"/>
                <a:ext cx="1191997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We want to minimize the variance of </a:t>
                </a:r>
                <a14:m>
                  <m:oMath xmlns:m="http://schemas.openxmlformats.org/officeDocument/2006/math">
                    <m:r>
                      <a:rPr lang="en-US" sz="2000" i="1">
                        <a:latin typeface="Cambria Math" panose="02040503050406030204" pitchFamily="18" charset="0"/>
                        <a:ea typeface="Cambria Math" panose="02040503050406030204" pitchFamily="18" charset="0"/>
                      </a:rPr>
                      <m:t>h</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oMath>
                </a14:m>
                <a:r>
                  <a:rPr lang="en-US" sz="2000" dirty="0"/>
                  <a:t> with respect to parameter </a:t>
                </a:r>
                <a14:m>
                  <m:oMath xmlns:m="http://schemas.openxmlformats.org/officeDocument/2006/math">
                    <m:r>
                      <a:rPr lang="en-US" sz="2000" i="1">
                        <a:latin typeface="Cambria Math" panose="02040503050406030204" pitchFamily="18" charset="0"/>
                        <a:ea typeface="Cambria Math" panose="02040503050406030204" pitchFamily="18" charset="0"/>
                      </a:rPr>
                      <m:t>𝑐</m:t>
                    </m:r>
                  </m:oMath>
                </a14:m>
                <a:r>
                  <a:rPr lang="en-US" sz="2000" dirty="0"/>
                  <a:t>:</a:t>
                </a:r>
              </a:p>
            </p:txBody>
          </p:sp>
        </mc:Choice>
        <mc:Fallback>
          <p:sp>
            <p:nvSpPr>
              <p:cNvPr id="13" name="TextBox 12">
                <a:extLst>
                  <a:ext uri="{FF2B5EF4-FFF2-40B4-BE49-F238E27FC236}">
                    <a16:creationId xmlns:a16="http://schemas.microsoft.com/office/drawing/2014/main" id="{C2D6EEC0-FF77-7F4F-B963-0CD2EF7D36C1}"/>
                  </a:ext>
                </a:extLst>
              </p:cNvPr>
              <p:cNvSpPr txBox="1">
                <a:spLocks noRot="1" noChangeAspect="1" noMove="1" noResize="1" noEditPoints="1" noAdjustHandles="1" noChangeArrowheads="1" noChangeShapeType="1" noTextEdit="1"/>
              </p:cNvSpPr>
              <p:nvPr/>
            </p:nvSpPr>
            <p:spPr>
              <a:xfrm>
                <a:off x="267110" y="1972915"/>
                <a:ext cx="11919973" cy="400110"/>
              </a:xfrm>
              <a:prstGeom prst="rect">
                <a:avLst/>
              </a:prstGeom>
              <a:blipFill>
                <a:blip r:embed="rId3"/>
                <a:stretch>
                  <a:fillRect l="-639" t="-9375" b="-28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A94AC204-30D8-4A46-8B91-264A719D5696}"/>
                  </a:ext>
                </a:extLst>
              </p:cNvPr>
              <p:cNvSpPr/>
              <p:nvPr/>
            </p:nvSpPr>
            <p:spPr>
              <a:xfrm>
                <a:off x="3816115" y="2461875"/>
                <a:ext cx="4267450" cy="7472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𝑑</m:t>
                          </m:r>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h</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num>
                        <m:den>
                          <m:r>
                            <a:rPr lang="en-US" sz="2000" b="0" i="1" smtClean="0">
                              <a:latin typeface="Cambria Math" panose="02040503050406030204" pitchFamily="18" charset="0"/>
                              <a:ea typeface="Cambria Math" panose="02040503050406030204" pitchFamily="18" charset="0"/>
                            </a:rPr>
                            <m:t>𝑑𝑐</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rPr>
                        <m:t>𝑐</m:t>
                      </m:r>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+2</m:t>
                      </m:r>
                      <m:sSub>
                        <m:sSubPr>
                          <m:ctrlPr>
                            <a:rPr lang="en-US" sz="2000"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COV</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ub>
                      </m:sSub>
                      <m:r>
                        <a:rPr lang="en-US" sz="2000" b="0" i="1" smtClean="0">
                          <a:latin typeface="Cambria Math" panose="02040503050406030204" pitchFamily="18" charset="0"/>
                          <a:ea typeface="Cambria Math" panose="02040503050406030204" pitchFamily="18" charset="0"/>
                        </a:rPr>
                        <m:t>=0</m:t>
                      </m:r>
                    </m:oMath>
                  </m:oMathPara>
                </a14:m>
                <a:endParaRPr lang="en-US" sz="2000" dirty="0"/>
              </a:p>
            </p:txBody>
          </p:sp>
        </mc:Choice>
        <mc:Fallback>
          <p:sp>
            <p:nvSpPr>
              <p:cNvPr id="6" name="Rectangle 5">
                <a:extLst>
                  <a:ext uri="{FF2B5EF4-FFF2-40B4-BE49-F238E27FC236}">
                    <a16:creationId xmlns:a16="http://schemas.microsoft.com/office/drawing/2014/main" id="{A94AC204-30D8-4A46-8B91-264A719D5696}"/>
                  </a:ext>
                </a:extLst>
              </p:cNvPr>
              <p:cNvSpPr>
                <a:spLocks noRot="1" noChangeAspect="1" noMove="1" noResize="1" noEditPoints="1" noAdjustHandles="1" noChangeArrowheads="1" noChangeShapeType="1" noTextEdit="1"/>
              </p:cNvSpPr>
              <p:nvPr/>
            </p:nvSpPr>
            <p:spPr>
              <a:xfrm>
                <a:off x="3816115" y="2461875"/>
                <a:ext cx="4267450" cy="747256"/>
              </a:xfrm>
              <a:prstGeom prst="rect">
                <a:avLst/>
              </a:prstGeom>
              <a:blipFill>
                <a:blip r:embed="rId4"/>
                <a:stretch>
                  <a:fillRect b="-5000"/>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82DA98A-06F4-C346-8295-95900936CED9}"/>
              </a:ext>
            </a:extLst>
          </p:cNvPr>
          <p:cNvSpPr/>
          <p:nvPr/>
        </p:nvSpPr>
        <p:spPr>
          <a:xfrm>
            <a:off x="267110" y="3424471"/>
            <a:ext cx="11611700" cy="400110"/>
          </a:xfrm>
          <a:prstGeom prst="rect">
            <a:avLst/>
          </a:prstGeom>
        </p:spPr>
        <p:txBody>
          <a:bodyPr wrap="square">
            <a:spAutoFit/>
          </a:bodyPr>
          <a:lstStyle/>
          <a:p>
            <a:r>
              <a:rPr lang="en-US" sz="2000" dirty="0"/>
              <a:t>This will give</a:t>
            </a: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FAED656A-2BA6-0A42-B60E-B27A7E6A60FE}"/>
                  </a:ext>
                </a:extLst>
              </p:cNvPr>
              <p:cNvSpPr/>
              <p:nvPr/>
            </p:nvSpPr>
            <p:spPr>
              <a:xfrm>
                <a:off x="4545034" y="3456447"/>
                <a:ext cx="2313775" cy="8111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𝑐</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COV</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ub>
                          </m:sSub>
                        </m:num>
                        <m:den>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den>
                      </m:f>
                    </m:oMath>
                  </m:oMathPara>
                </a14:m>
                <a:endParaRPr lang="en-US" sz="2000" dirty="0"/>
              </a:p>
            </p:txBody>
          </p:sp>
        </mc:Choice>
        <mc:Fallback>
          <p:sp>
            <p:nvSpPr>
              <p:cNvPr id="12" name="Rectangle 11">
                <a:extLst>
                  <a:ext uri="{FF2B5EF4-FFF2-40B4-BE49-F238E27FC236}">
                    <a16:creationId xmlns:a16="http://schemas.microsoft.com/office/drawing/2014/main" id="{FAED656A-2BA6-0A42-B60E-B27A7E6A60FE}"/>
                  </a:ext>
                </a:extLst>
              </p:cNvPr>
              <p:cNvSpPr>
                <a:spLocks noRot="1" noChangeAspect="1" noMove="1" noResize="1" noEditPoints="1" noAdjustHandles="1" noChangeArrowheads="1" noChangeShapeType="1" noTextEdit="1"/>
              </p:cNvSpPr>
              <p:nvPr/>
            </p:nvSpPr>
            <p:spPr>
              <a:xfrm>
                <a:off x="4545034" y="3456447"/>
                <a:ext cx="2313775" cy="811184"/>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445C1D7F-16AF-7E4A-AB44-34A167EE876F}"/>
                  </a:ext>
                </a:extLst>
              </p:cNvPr>
              <p:cNvSpPr/>
              <p:nvPr/>
            </p:nvSpPr>
            <p:spPr>
              <a:xfrm>
                <a:off x="290150" y="4624974"/>
                <a:ext cx="3986534" cy="400110"/>
              </a:xfrm>
              <a:prstGeom prst="rect">
                <a:avLst/>
              </a:prstGeom>
            </p:spPr>
            <p:txBody>
              <a:bodyPr wrap="square">
                <a:spAutoFit/>
              </a:bodyPr>
              <a:lstStyle/>
              <a:p>
                <a:r>
                  <a:rPr lang="en-US" sz="2000" dirty="0"/>
                  <a:t>The variance of </a:t>
                </a:r>
                <a14:m>
                  <m:oMath xmlns:m="http://schemas.openxmlformats.org/officeDocument/2006/math">
                    <m:r>
                      <a:rPr lang="en-US" sz="2000" i="1">
                        <a:latin typeface="Cambria Math" panose="02040503050406030204" pitchFamily="18" charset="0"/>
                        <a:ea typeface="Cambria Math" panose="02040503050406030204" pitchFamily="18" charset="0"/>
                      </a:rPr>
                      <m:t>h</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oMath>
                </a14:m>
                <a:r>
                  <a:rPr lang="en-US" sz="2000" dirty="0"/>
                  <a:t>  becomes: </a:t>
                </a:r>
                <a:endParaRPr lang="en-US" sz="2000" i="1" dirty="0">
                  <a:latin typeface="Cambria Math" panose="02040503050406030204" pitchFamily="18" charset="0"/>
                  <a:ea typeface="Cambria Math" panose="02040503050406030204" pitchFamily="18" charset="0"/>
                </a:endParaRPr>
              </a:p>
            </p:txBody>
          </p:sp>
        </mc:Choice>
        <mc:Fallback>
          <p:sp>
            <p:nvSpPr>
              <p:cNvPr id="14" name="Rectangle 13">
                <a:extLst>
                  <a:ext uri="{FF2B5EF4-FFF2-40B4-BE49-F238E27FC236}">
                    <a16:creationId xmlns:a16="http://schemas.microsoft.com/office/drawing/2014/main" id="{445C1D7F-16AF-7E4A-AB44-34A167EE876F}"/>
                  </a:ext>
                </a:extLst>
              </p:cNvPr>
              <p:cNvSpPr>
                <a:spLocks noRot="1" noChangeAspect="1" noMove="1" noResize="1" noEditPoints="1" noAdjustHandles="1" noChangeArrowheads="1" noChangeShapeType="1" noTextEdit="1"/>
              </p:cNvSpPr>
              <p:nvPr/>
            </p:nvSpPr>
            <p:spPr>
              <a:xfrm>
                <a:off x="290150" y="4624974"/>
                <a:ext cx="3986534" cy="400110"/>
              </a:xfrm>
              <a:prstGeom prst="rect">
                <a:avLst/>
              </a:prstGeom>
              <a:blipFill>
                <a:blip r:embed="rId6"/>
                <a:stretch>
                  <a:fillRect l="-1911" t="-9375" b="-28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185C1620-0CEC-804D-B619-3BA02C5A052E}"/>
                  </a:ext>
                </a:extLst>
              </p:cNvPr>
              <p:cNvSpPr/>
              <p:nvPr/>
            </p:nvSpPr>
            <p:spPr>
              <a:xfrm>
                <a:off x="4561639" y="5487783"/>
                <a:ext cx="2814873" cy="79560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𝜌</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ub>
                        <m:sup>
                          <m:r>
                            <a:rPr lang="en-US" sz="2000" i="1">
                              <a:latin typeface="Cambria Math" panose="02040503050406030204" pitchFamily="18" charset="0"/>
                              <a:ea typeface="Cambria Math" panose="02040503050406030204" pitchFamily="18" charset="0"/>
                            </a:rPr>
                            <m:t> </m:t>
                          </m:r>
                        </m:sup>
                      </m:sSubSup>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COV</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ub>
                          </m:sSub>
                        </m:num>
                        <m:den>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b="0" i="1" smtClean="0">
                                  <a:latin typeface="Cambria Math" panose="02040503050406030204" pitchFamily="18" charset="0"/>
                                  <a:ea typeface="Cambria Math" panose="02040503050406030204" pitchFamily="18" charset="0"/>
                                </a:rPr>
                                <m:t> </m:t>
                              </m:r>
                            </m:sup>
                          </m:sSubSup>
                          <m:sSubSup>
                            <m:sSubSupPr>
                              <m:ctrlPr>
                                <a:rPr lang="en-US" sz="2000" i="1">
                                  <a:latin typeface="Cambria Math" panose="02040503050406030204" pitchFamily="18" charset="0"/>
                                  <a:ea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m:t>
                              </m:r>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 </m:t>
                              </m:r>
                            </m:sup>
                          </m:sSubSup>
                        </m:den>
                      </m:f>
                    </m:oMath>
                  </m:oMathPara>
                </a14:m>
                <a:endParaRPr lang="en-US" sz="2000" dirty="0"/>
              </a:p>
            </p:txBody>
          </p:sp>
        </mc:Choice>
        <mc:Fallback>
          <p:sp>
            <p:nvSpPr>
              <p:cNvPr id="15" name="Rectangle 14">
                <a:extLst>
                  <a:ext uri="{FF2B5EF4-FFF2-40B4-BE49-F238E27FC236}">
                    <a16:creationId xmlns:a16="http://schemas.microsoft.com/office/drawing/2014/main" id="{185C1620-0CEC-804D-B619-3BA02C5A052E}"/>
                  </a:ext>
                </a:extLst>
              </p:cNvPr>
              <p:cNvSpPr>
                <a:spLocks noRot="1" noChangeAspect="1" noMove="1" noResize="1" noEditPoints="1" noAdjustHandles="1" noChangeArrowheads="1" noChangeShapeType="1" noTextEdit="1"/>
              </p:cNvSpPr>
              <p:nvPr/>
            </p:nvSpPr>
            <p:spPr>
              <a:xfrm>
                <a:off x="4561639" y="5487783"/>
                <a:ext cx="2814873" cy="795602"/>
              </a:xfrm>
              <a:prstGeom prst="rect">
                <a:avLst/>
              </a:prstGeom>
              <a:blipFill>
                <a:blip r:embed="rId7"/>
                <a:stretch>
                  <a:fillRect b="-31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8A27B267-EF5A-974E-89D3-3F1DBD4F430D}"/>
                  </a:ext>
                </a:extLst>
              </p:cNvPr>
              <p:cNvSpPr/>
              <p:nvPr/>
            </p:nvSpPr>
            <p:spPr>
              <a:xfrm>
                <a:off x="4276684" y="4416094"/>
                <a:ext cx="5705280" cy="81118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h</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COV</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ub>
                          </m:sSub>
                        </m:num>
                        <m:den>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b="0" i="1" smtClean="0">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den>
                      </m:f>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d>
                        <m:dPr>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sSubSup>
                            <m:sSubSupPr>
                              <m:ctrlPr>
                                <a:rPr lang="en-US" sz="2000" b="0" i="1" smtClean="0">
                                  <a:latin typeface="Cambria Math" panose="02040503050406030204" pitchFamily="18" charset="0"/>
                                  <a:ea typeface="Cambria Math" panose="02040503050406030204" pitchFamily="18" charset="0"/>
                                </a:rPr>
                              </m:ctrlPr>
                            </m:sSubSupPr>
                            <m:e>
                              <m:r>
                                <a:rPr lang="el-GR" sz="2000" b="0" i="1" smtClean="0">
                                  <a:latin typeface="Cambria Math" panose="02040503050406030204" pitchFamily="18" charset="0"/>
                                  <a:ea typeface="Cambria Math" panose="02040503050406030204" pitchFamily="18" charset="0"/>
                                </a:rPr>
                                <m:t>𝜌</m:t>
                              </m:r>
                            </m:e>
                            <m:sub>
                              <m:r>
                                <a:rPr lang="en-US" sz="2000" b="0" i="1" smtClean="0">
                                  <a:latin typeface="Cambria Math" panose="02040503050406030204" pitchFamily="18" charset="0"/>
                                  <a:ea typeface="Cambria Math" panose="02040503050406030204" pitchFamily="18" charset="0"/>
                                </a:rPr>
                                <m:t>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𝑔</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sub>
                            <m:sup>
                              <m:r>
                                <a:rPr lang="en-US" sz="2000" b="0" i="1" smtClean="0">
                                  <a:latin typeface="Cambria Math" panose="02040503050406030204" pitchFamily="18" charset="0"/>
                                  <a:ea typeface="Cambria Math" panose="02040503050406030204" pitchFamily="18" charset="0"/>
                                </a:rPr>
                                <m:t>2</m:t>
                              </m:r>
                            </m:sup>
                          </m:sSubSup>
                        </m:e>
                      </m:d>
                    </m:oMath>
                  </m:oMathPara>
                </a14:m>
                <a:endParaRPr lang="en-US" sz="2000" dirty="0"/>
              </a:p>
            </p:txBody>
          </p:sp>
        </mc:Choice>
        <mc:Fallback>
          <p:sp>
            <p:nvSpPr>
              <p:cNvPr id="16" name="Rectangle 15">
                <a:extLst>
                  <a:ext uri="{FF2B5EF4-FFF2-40B4-BE49-F238E27FC236}">
                    <a16:creationId xmlns:a16="http://schemas.microsoft.com/office/drawing/2014/main" id="{8A27B267-EF5A-974E-89D3-3F1DBD4F430D}"/>
                  </a:ext>
                </a:extLst>
              </p:cNvPr>
              <p:cNvSpPr>
                <a:spLocks noRot="1" noChangeAspect="1" noMove="1" noResize="1" noEditPoints="1" noAdjustHandles="1" noChangeArrowheads="1" noChangeShapeType="1" noTextEdit="1"/>
              </p:cNvSpPr>
              <p:nvPr/>
            </p:nvSpPr>
            <p:spPr>
              <a:xfrm>
                <a:off x="4276684" y="4416094"/>
                <a:ext cx="5705280" cy="811184"/>
              </a:xfrm>
              <a:prstGeom prst="rect">
                <a:avLst/>
              </a:prstGeom>
              <a:blipFill>
                <a:blip r:embed="rId8"/>
                <a:stretch>
                  <a:fillRect b="-3077"/>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0A50FFCA-E02B-AC4E-8FFC-DC025AE22C1E}"/>
              </a:ext>
            </a:extLst>
          </p:cNvPr>
          <p:cNvSpPr/>
          <p:nvPr/>
        </p:nvSpPr>
        <p:spPr>
          <a:xfrm>
            <a:off x="267110" y="5538583"/>
            <a:ext cx="3742182" cy="400110"/>
          </a:xfrm>
          <a:prstGeom prst="rect">
            <a:avLst/>
          </a:prstGeom>
        </p:spPr>
        <p:txBody>
          <a:bodyPr wrap="square">
            <a:spAutoFit/>
          </a:bodyPr>
          <a:lstStyle/>
          <a:p>
            <a:r>
              <a:rPr lang="en-US" sz="2000" dirty="0"/>
              <a:t>With correlation coefficient</a:t>
            </a:r>
            <a:endParaRPr lang="en-US" sz="2000"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722187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32</a:t>
            </a:fld>
            <a:endParaRPr lang="en-US">
              <a:solidFill>
                <a:srgbClr val="000000"/>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83D7C48-5095-4B10-B8E7-4D87F0F69064}"/>
                  </a:ext>
                </a:extLst>
              </p:cNvPr>
              <p:cNvSpPr txBox="1"/>
              <p:nvPr/>
            </p:nvSpPr>
            <p:spPr>
              <a:xfrm>
                <a:off x="199998" y="1884065"/>
                <a:ext cx="11898217" cy="30251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Suppose we have the function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0" smtClean="0">
                        <a:latin typeface="Cambria Math" panose="02040503050406030204" pitchFamily="18" charset="0"/>
                      </a:rPr>
                      <m:t>=</m:t>
                    </m:r>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r>
                          <a:rPr lang="en-US" sz="2000" b="0" i="1" smtClean="0">
                            <a:latin typeface="Cambria Math" panose="02040503050406030204" pitchFamily="18" charset="0"/>
                          </a:rPr>
                          <m:t>𝑥</m:t>
                        </m:r>
                      </m:den>
                    </m:f>
                  </m:oMath>
                </a14:m>
                <a:r>
                  <a:rPr lang="en-US" sz="2000" dirty="0">
                    <a:cs typeface="Arial" panose="020B0604020202020204" pitchFamily="34" charset="0"/>
                  </a:rPr>
                  <a:t> and we want to approximate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Sub>
                  </m:oMath>
                </a14:m>
                <a:r>
                  <a:rPr lang="en-US" sz="2000" dirty="0">
                    <a:cs typeface="Arial" panose="020B0604020202020204" pitchFamily="34" charset="0"/>
                  </a:rPr>
                  <a:t> and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oMath>
                </a14:m>
                <a:r>
                  <a:rPr lang="en-US" sz="2000" dirty="0">
                    <a:cs typeface="Arial" panose="020B0604020202020204" pitchFamily="34" charset="0"/>
                  </a:rPr>
                  <a:t> using MC integration. The exact solution for </a:t>
                </a:r>
                <a14:m>
                  <m:oMath xmlns:m="http://schemas.openxmlformats.org/officeDocument/2006/math">
                    <m:r>
                      <a:rPr lang="en-US" sz="2000" i="1">
                        <a:latin typeface="Cambria Math" panose="02040503050406030204" pitchFamily="18" charset="0"/>
                        <a:ea typeface="Cambria Math" panose="02040503050406030204" pitchFamily="18" charset="0"/>
                      </a:rPr>
                      <m:t>𝑝</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=1~</m:t>
                    </m:r>
                    <m:r>
                      <m:rPr>
                        <m:sty m:val="p"/>
                      </m:rPr>
                      <a:rPr lang="en-US" sz="2000">
                        <a:latin typeface="Cambria Math" panose="02040503050406030204" pitchFamily="18" charset="0"/>
                        <a:ea typeface="Cambria Math" panose="02040503050406030204" pitchFamily="18" charset="0"/>
                      </a:rPr>
                      <m:t>U</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0, 1</m:t>
                        </m:r>
                      </m:e>
                    </m:d>
                  </m:oMath>
                </a14:m>
                <a:r>
                  <a:rPr lang="en-US" sz="2000" dirty="0">
                    <a:cs typeface="Arial" panose="020B0604020202020204" pitchFamily="34" charset="0"/>
                  </a:rPr>
                  <a:t> is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Sub>
                    <m:r>
                      <a:rPr lang="en-US" sz="2000" b="0" i="1" smtClean="0">
                        <a:latin typeface="Cambria Math" panose="02040503050406030204" pitchFamily="18" charset="0"/>
                        <a:ea typeface="Cambria Math" panose="02040503050406030204" pitchFamily="18" charset="0"/>
                      </a:rPr>
                      <m:t>=0.693</m:t>
                    </m:r>
                  </m:oMath>
                </a14:m>
                <a:r>
                  <a:rPr lang="en-US" sz="2000" dirty="0">
                    <a:cs typeface="Arial" panose="020B0604020202020204" pitchFamily="34" charset="0"/>
                  </a:rPr>
                  <a:t>.</a:t>
                </a:r>
              </a:p>
              <a:p>
                <a:endParaRPr lang="en-US" sz="2000" dirty="0">
                  <a:cs typeface="Arial" panose="020B0604020202020204" pitchFamily="34" charset="0"/>
                </a:endParaRPr>
              </a:p>
              <a:p>
                <a:r>
                  <a:rPr lang="en-US" sz="2000" dirty="0">
                    <a:cs typeface="Arial" panose="020B0604020202020204" pitchFamily="34" charset="0"/>
                  </a:rPr>
                  <a:t>In this case we want to calculate the integral:</a:t>
                </a:r>
              </a:p>
              <a:p>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r>
                            <a:rPr lang="en-US" sz="2000" i="1">
                              <a:latin typeface="Cambria Math" panose="02040503050406030204" pitchFamily="18" charset="0"/>
                            </a:rPr>
                            <m:t>1</m:t>
                          </m:r>
                        </m:sup>
                        <m:e>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r>
                                <a:rPr lang="en-US" sz="2000" b="0" i="1" smtClean="0">
                                  <a:latin typeface="Cambria Math" panose="02040503050406030204" pitchFamily="18" charset="0"/>
                                </a:rPr>
                                <m:t>𝑥</m:t>
                              </m:r>
                            </m:den>
                          </m:f>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𝑑𝑥</m:t>
                          </m:r>
                        </m:e>
                      </m:nary>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𝑛</m:t>
                          </m:r>
                        </m:den>
                      </m:f>
                      <m:nary>
                        <m:naryPr>
                          <m:chr m:val="∑"/>
                          <m:limLoc m:val="subSup"/>
                          <m:ctrlPr>
                            <a:rPr lang="en-US" sz="2000" b="0" i="1" smtClean="0">
                              <a:latin typeface="Cambria Math" panose="02040503050406030204" pitchFamily="18" charset="0"/>
                              <a:ea typeface="Cambria Math" panose="02040503050406030204" pitchFamily="18" charset="0"/>
                            </a:rPr>
                          </m:ctrlPr>
                        </m:naryPr>
                        <m:sub>
                          <m:r>
                            <m:rPr>
                              <m:brk m:alnAt="25"/>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e>
                      </m:nary>
                    </m:oMath>
                  </m:oMathPara>
                </a14:m>
                <a:endParaRPr lang="en-US" sz="2000" dirty="0">
                  <a:cs typeface="Arial" panose="020B0604020202020204" pitchFamily="34" charset="0"/>
                </a:endParaRPr>
              </a:p>
              <a:p>
                <a:endParaRPr lang="en-US" sz="2000" dirty="0">
                  <a:cs typeface="Arial" panose="020B0604020202020204" pitchFamily="34" charset="0"/>
                </a:endParaRPr>
              </a:p>
              <a:p>
                <a:r>
                  <a:rPr lang="en-US" sz="2000" dirty="0">
                    <a:cs typeface="Arial" panose="020B0604020202020204" pitchFamily="34" charset="0"/>
                  </a:rPr>
                  <a:t>If we run brute force MCS with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=1500</m:t>
                    </m:r>
                  </m:oMath>
                </a14:m>
                <a:r>
                  <a:rPr lang="en-US" sz="2000" dirty="0">
                    <a:cs typeface="Arial" panose="020B0604020202020204" pitchFamily="34" charset="0"/>
                  </a:rPr>
                  <a:t> samples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dirty="0">
                    <a:cs typeface="Arial" panose="020B0604020202020204" pitchFamily="34" charset="0"/>
                  </a:rPr>
                  <a:t> from </a:t>
                </a:r>
                <a14:m>
                  <m:oMath xmlns:m="http://schemas.openxmlformats.org/officeDocument/2006/math">
                    <m:r>
                      <a:rPr lang="en-US" sz="2000" i="1">
                        <a:latin typeface="Cambria Math" panose="02040503050406030204" pitchFamily="18" charset="0"/>
                        <a:ea typeface="Cambria Math" panose="02040503050406030204" pitchFamily="18" charset="0"/>
                      </a:rPr>
                      <m:t>𝑝</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oMath>
                </a14:m>
                <a:r>
                  <a:rPr lang="en-US" sz="2000" dirty="0">
                    <a:cs typeface="Arial" panose="020B0604020202020204" pitchFamily="34" charset="0"/>
                  </a:rPr>
                  <a:t> we estimate: </a:t>
                </a:r>
              </a:p>
            </p:txBody>
          </p:sp>
        </mc:Choice>
        <mc:Fallback>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199998" y="1884065"/>
                <a:ext cx="11898217" cy="3025124"/>
              </a:xfrm>
              <a:prstGeom prst="rect">
                <a:avLst/>
              </a:prstGeom>
              <a:blipFill>
                <a:blip r:embed="rId3"/>
                <a:stretch>
                  <a:fillRect l="-533" t="-15063" b="-39331"/>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Control variates: Example</a:t>
            </a:r>
            <a:endParaRPr lang="en-US" sz="1200" dirty="0">
              <a:cs typeface="Arial" panose="020B0604020202020204" pitchFamily="34" charset="0"/>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05D60872-3242-DB41-B8E8-2058F906AE57}"/>
                  </a:ext>
                </a:extLst>
              </p:cNvPr>
              <p:cNvSpPr/>
              <p:nvPr/>
            </p:nvSpPr>
            <p:spPr>
              <a:xfrm>
                <a:off x="1957754" y="5130015"/>
                <a:ext cx="6096000" cy="794833"/>
              </a:xfrm>
              <a:prstGeom prst="rect">
                <a:avLst/>
              </a:prstGeom>
            </p:spPr>
            <p:txBody>
              <a:bodyPr>
                <a:spAutoFit/>
              </a:bodyPr>
              <a:lstStyle/>
              <a:p>
                <a:pPr lvl="6"/>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Sub>
                    <m:r>
                      <a:rPr lang="en-US" sz="2000">
                        <a:latin typeface="Cambria Math" panose="02040503050406030204" pitchFamily="18" charset="0"/>
                        <a:ea typeface="Cambria Math" panose="02040503050406030204" pitchFamily="18" charset="0"/>
                      </a:rPr>
                      <m:t>=0.694</m:t>
                    </m:r>
                  </m:oMath>
                </a14:m>
                <a:r>
                  <a:rPr lang="en-US" sz="2000" dirty="0">
                    <a:cs typeface="Arial" panose="020B0604020202020204" pitchFamily="34" charset="0"/>
                  </a:rPr>
                  <a:t> </a:t>
                </a:r>
              </a:p>
              <a:p>
                <a:pPr lvl="6"/>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i="1">
                          <a:latin typeface="Cambria Math" panose="02040503050406030204" pitchFamily="18" charset="0"/>
                          <a:ea typeface="Cambria Math" panose="02040503050406030204" pitchFamily="18" charset="0"/>
                        </a:rPr>
                        <m:t>=0.019</m:t>
                      </m:r>
                    </m:oMath>
                  </m:oMathPara>
                </a14:m>
                <a:endParaRPr lang="en-US" sz="2000" dirty="0">
                  <a:cs typeface="Arial" panose="020B0604020202020204" pitchFamily="34" charset="0"/>
                </a:endParaRPr>
              </a:p>
            </p:txBody>
          </p:sp>
        </mc:Choice>
        <mc:Fallback>
          <p:sp>
            <p:nvSpPr>
              <p:cNvPr id="2" name="Rectangle 1">
                <a:extLst>
                  <a:ext uri="{FF2B5EF4-FFF2-40B4-BE49-F238E27FC236}">
                    <a16:creationId xmlns:a16="http://schemas.microsoft.com/office/drawing/2014/main" id="{05D60872-3242-DB41-B8E8-2058F906AE57}"/>
                  </a:ext>
                </a:extLst>
              </p:cNvPr>
              <p:cNvSpPr>
                <a:spLocks noRot="1" noChangeAspect="1" noMove="1" noResize="1" noEditPoints="1" noAdjustHandles="1" noChangeArrowheads="1" noChangeShapeType="1" noTextEdit="1"/>
              </p:cNvSpPr>
              <p:nvPr/>
            </p:nvSpPr>
            <p:spPr>
              <a:xfrm>
                <a:off x="1957754" y="5130015"/>
                <a:ext cx="6096000" cy="794833"/>
              </a:xfrm>
              <a:prstGeom prst="rect">
                <a:avLst/>
              </a:prstGeom>
              <a:blipFill>
                <a:blip r:embed="rId4"/>
                <a:stretch>
                  <a:fillRect b="-4762"/>
                </a:stretch>
              </a:blipFill>
            </p:spPr>
            <p:txBody>
              <a:bodyPr/>
              <a:lstStyle/>
              <a:p>
                <a:r>
                  <a:rPr lang="en-US">
                    <a:noFill/>
                  </a:rPr>
                  <a:t> </a:t>
                </a:r>
              </a:p>
            </p:txBody>
          </p:sp>
        </mc:Fallback>
      </mc:AlternateContent>
    </p:spTree>
    <p:extLst>
      <p:ext uri="{BB962C8B-B14F-4D97-AF65-F5344CB8AC3E}">
        <p14:creationId xmlns:p14="http://schemas.microsoft.com/office/powerpoint/2010/main" val="3401300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Arial" panose="020B0604020202020204" pitchFamily="34" charset="0"/>
              </a:rPr>
              <a:pPr/>
              <a:t>33</a:t>
            </a:fld>
            <a:endParaRPr lang="en-US">
              <a:solidFill>
                <a:srgbClr val="000000"/>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83D7C48-5095-4B10-B8E7-4D87F0F69064}"/>
                  </a:ext>
                </a:extLst>
              </p:cNvPr>
              <p:cNvSpPr txBox="1"/>
              <p:nvPr/>
            </p:nvSpPr>
            <p:spPr>
              <a:xfrm>
                <a:off x="199998" y="1884065"/>
                <a:ext cx="11898217" cy="8389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panose="020B0604020202020204" pitchFamily="34" charset="0"/>
                  </a:rPr>
                  <a:t>If we introduced </a:t>
                </a:r>
                <a14:m>
                  <m:oMath xmlns:m="http://schemas.openxmlformats.org/officeDocument/2006/math">
                    <m:r>
                      <a:rPr lang="en-US" sz="2000" b="0" i="1" smtClean="0">
                        <a:latin typeface="Cambria Math" panose="02040503050406030204" pitchFamily="18" charset="0"/>
                        <a:ea typeface="Cambria Math" panose="02040503050406030204" pitchFamily="18" charset="0"/>
                      </a:rPr>
                      <m:t>𝑔</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m:t>
                    </m:r>
                  </m:oMath>
                </a14:m>
                <a:r>
                  <a:rPr lang="en-US" sz="2000" dirty="0">
                    <a:cs typeface="Arial" panose="020B0604020202020204" pitchFamily="34" charset="0"/>
                  </a:rPr>
                  <a:t> as a control variate with know expected value </a:t>
                </a:r>
                <a14:m>
                  <m:oMath xmlns:m="http://schemas.openxmlformats.org/officeDocument/2006/math">
                    <m:r>
                      <a:rPr lang="en-US" sz="2000" i="1">
                        <a:latin typeface="Cambria Math" panose="02040503050406030204" pitchFamily="18" charset="0"/>
                        <a:ea typeface="Cambria Math" panose="02040503050406030204" pitchFamily="18" charset="0"/>
                      </a:rPr>
                      <m:t>𝔼</m:t>
                    </m:r>
                    <m:d>
                      <m:dPr>
                        <m:begChr m:val="["/>
                        <m:endChr m:val="]"/>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e>
                        </m:d>
                      </m:e>
                    </m:d>
                    <m:r>
                      <a:rPr lang="en-US" sz="2000" b="0" i="0" smtClean="0">
                        <a:latin typeface="Cambria Math" panose="02040503050406030204" pitchFamily="18" charset="0"/>
                      </a:rPr>
                      <m:t>=</m:t>
                    </m:r>
                    <m:nary>
                      <m:naryPr>
                        <m:ctrlPr>
                          <a:rPr lang="en-US" sz="2000" i="1">
                            <a:latin typeface="Cambria Math" panose="02040503050406030204" pitchFamily="18" charset="0"/>
                          </a:rPr>
                        </m:ctrlPr>
                      </m:naryPr>
                      <m:sub>
                        <m:r>
                          <m:rPr>
                            <m:brk m:alnAt="23"/>
                          </m:rPr>
                          <a:rPr lang="en-US" sz="2000" i="1">
                            <a:latin typeface="Cambria Math" panose="02040503050406030204" pitchFamily="18" charset="0"/>
                          </a:rPr>
                          <m:t>0</m:t>
                        </m:r>
                      </m:sub>
                      <m:sup>
                        <m:r>
                          <a:rPr lang="en-US" sz="2000" i="1">
                            <a:latin typeface="Cambria Math" panose="02040503050406030204" pitchFamily="18" charset="0"/>
                          </a:rPr>
                          <m:t>1</m:t>
                        </m:r>
                      </m:sup>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𝑥</m:t>
                            </m:r>
                          </m:e>
                        </m:d>
                        <m:r>
                          <a:rPr lang="en-US" sz="2000" i="1">
                            <a:latin typeface="Cambria Math" panose="02040503050406030204" pitchFamily="18" charset="0"/>
                          </a:rPr>
                          <m:t>𝑑𝑥</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2</m:t>
                            </m:r>
                          </m:den>
                        </m:f>
                      </m:e>
                    </m:nary>
                  </m:oMath>
                </a14:m>
                <a:r>
                  <a:rPr lang="en-US" sz="2000" dirty="0">
                    <a:cs typeface="Arial" panose="020B0604020202020204" pitchFamily="34" charset="0"/>
                  </a:rPr>
                  <a:t> the expectation becomes:</a:t>
                </a:r>
              </a:p>
            </p:txBody>
          </p:sp>
        </mc:Choice>
        <mc:Fallback>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199998" y="1884065"/>
                <a:ext cx="11898217" cy="838948"/>
              </a:xfrm>
              <a:prstGeom prst="rect">
                <a:avLst/>
              </a:prstGeom>
              <a:blipFill>
                <a:blip r:embed="rId3"/>
                <a:stretch>
                  <a:fillRect l="-533" t="-67164" b="-65672"/>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E9FD941-FC9C-614B-A479-424196C16009}"/>
              </a:ext>
            </a:extLst>
          </p:cNvPr>
          <p:cNvSpPr>
            <a:spLocks noGrp="1"/>
          </p:cNvSpPr>
          <p:nvPr>
            <p:ph type="title"/>
          </p:nvPr>
        </p:nvSpPr>
        <p:spPr>
          <a:xfrm>
            <a:off x="1358431" y="173037"/>
            <a:ext cx="10520379" cy="838397"/>
          </a:xfrm>
        </p:spPr>
        <p:txBody>
          <a:bodyPr/>
          <a:lstStyle/>
          <a:p>
            <a:r>
              <a:rPr lang="en-US" dirty="0">
                <a:latin typeface="Arial" panose="020B0604020202020204" pitchFamily="34" charset="0"/>
              </a:rPr>
              <a:t>Sampling methods / Variance reduction methods</a:t>
            </a:r>
          </a:p>
        </p:txBody>
      </p:sp>
      <p:sp>
        <p:nvSpPr>
          <p:cNvPr id="8" name="TextBox 7">
            <a:extLst>
              <a:ext uri="{FF2B5EF4-FFF2-40B4-BE49-F238E27FC236}">
                <a16:creationId xmlns:a16="http://schemas.microsoft.com/office/drawing/2014/main" id="{5949FD59-3703-D04B-BC25-38B899A9646A}"/>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ea typeface="ＭＳ Ｐゴシック"/>
                <a:cs typeface="Arial" panose="020B0604020202020204" pitchFamily="34" charset="0"/>
              </a:rPr>
              <a:t>Control variates: Example</a:t>
            </a:r>
            <a:endParaRPr lang="en-US" sz="1200" dirty="0">
              <a:cs typeface="Arial" panose="020B0604020202020204" pitchFamily="34" charset="0"/>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B8705865-0ABF-CE48-9A76-383782D479B2}"/>
                  </a:ext>
                </a:extLst>
              </p:cNvPr>
              <p:cNvSpPr/>
              <p:nvPr/>
            </p:nvSpPr>
            <p:spPr>
              <a:xfrm>
                <a:off x="3222231" y="2723013"/>
                <a:ext cx="4832861" cy="7102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𝐼</m:t>
                      </m:r>
                      <m:r>
                        <a:rPr lang="en-US" sz="200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den>
                      </m:f>
                      <m:nary>
                        <m:naryPr>
                          <m:chr m:val="∑"/>
                          <m:limLoc m:val="subSup"/>
                          <m:ctrlPr>
                            <a:rPr lang="en-US" sz="2000" i="1">
                              <a:latin typeface="Cambria Math" panose="02040503050406030204" pitchFamily="18" charset="0"/>
                              <a:ea typeface="Cambria Math" panose="02040503050406030204" pitchFamily="18" charset="0"/>
                            </a:rPr>
                          </m:ctrlPr>
                        </m:naryPr>
                        <m:sub>
                          <m:r>
                            <m:rPr>
                              <m:brk m:alnAt="25"/>
                            </m:rP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𝑥</m:t>
                                  </m:r>
                                </m:e>
                                <m:sub>
                                  <m:r>
                                    <a:rPr lang="en-US" sz="2000" i="1">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m:t>
                          </m:r>
                          <m:d>
                            <m:dPr>
                              <m:ctrlPr>
                                <a:rPr lang="en-US" sz="2000" b="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den>
                              </m:f>
                              <m:nary>
                                <m:naryPr>
                                  <m:chr m:val="∑"/>
                                  <m:limLoc m:val="subSup"/>
                                  <m:ctrlPr>
                                    <a:rPr lang="en-US" sz="2000" i="1" smtClean="0">
                                      <a:latin typeface="Cambria Math" panose="02040503050406030204" pitchFamily="18" charset="0"/>
                                      <a:ea typeface="Cambria Math" panose="02040503050406030204" pitchFamily="18" charset="0"/>
                                    </a:rPr>
                                  </m:ctrlPr>
                                </m:naryPr>
                                <m:sub>
                                  <m:r>
                                    <m:rPr>
                                      <m:brk m:alnAt="25"/>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r>
                                    <a:rPr lang="en-US" sz="2000" b="0" i="1" smtClean="0">
                                      <a:latin typeface="Cambria Math" panose="02040503050406030204" pitchFamily="18" charset="0"/>
                                      <a:ea typeface="Cambria Math" panose="02040503050406030204" pitchFamily="18" charset="0"/>
                                    </a:rPr>
                                    <m:t>𝑔</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3</m:t>
                                      </m:r>
                                    </m:num>
                                    <m:den>
                                      <m:r>
                                        <a:rPr lang="en-US" sz="2000" i="1">
                                          <a:latin typeface="Cambria Math" panose="02040503050406030204" pitchFamily="18" charset="0"/>
                                        </a:rPr>
                                        <m:t>2</m:t>
                                      </m:r>
                                    </m:den>
                                  </m:f>
                                </m:e>
                              </m:nary>
                            </m:e>
                          </m:d>
                        </m:e>
                      </m:nary>
                    </m:oMath>
                  </m:oMathPara>
                </a14:m>
                <a:endParaRPr lang="en-US" sz="2000" dirty="0">
                  <a:cs typeface="Arial" panose="020B0604020202020204" pitchFamily="34" charset="0"/>
                </a:endParaRPr>
              </a:p>
            </p:txBody>
          </p:sp>
        </mc:Choice>
        <mc:Fallback>
          <p:sp>
            <p:nvSpPr>
              <p:cNvPr id="2" name="Rectangle 1">
                <a:extLst>
                  <a:ext uri="{FF2B5EF4-FFF2-40B4-BE49-F238E27FC236}">
                    <a16:creationId xmlns:a16="http://schemas.microsoft.com/office/drawing/2014/main" id="{B8705865-0ABF-CE48-9A76-383782D479B2}"/>
                  </a:ext>
                </a:extLst>
              </p:cNvPr>
              <p:cNvSpPr>
                <a:spLocks noRot="1" noChangeAspect="1" noMove="1" noResize="1" noEditPoints="1" noAdjustHandles="1" noChangeArrowheads="1" noChangeShapeType="1" noTextEdit="1"/>
              </p:cNvSpPr>
              <p:nvPr/>
            </p:nvSpPr>
            <p:spPr>
              <a:xfrm>
                <a:off x="3222231" y="2723013"/>
                <a:ext cx="4832861" cy="710259"/>
              </a:xfrm>
              <a:prstGeom prst="rect">
                <a:avLst/>
              </a:prstGeom>
              <a:blipFill>
                <a:blip r:embed="rId4"/>
                <a:stretch>
                  <a:fillRect l="-3665" t="-149123" b="-2210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2A79A27-DA4B-604B-BA40-0EC29A1DFDB1}"/>
                  </a:ext>
                </a:extLst>
              </p:cNvPr>
              <p:cNvSpPr/>
              <p:nvPr/>
            </p:nvSpPr>
            <p:spPr>
              <a:xfrm>
                <a:off x="53106" y="3993661"/>
                <a:ext cx="11825704" cy="400110"/>
              </a:xfrm>
              <a:prstGeom prst="rect">
                <a:avLst/>
              </a:prstGeom>
            </p:spPr>
            <p:txBody>
              <a:bodyPr wrap="square">
                <a:spAutoFit/>
              </a:bodyPr>
              <a:lstStyle/>
              <a:p>
                <a:r>
                  <a:rPr lang="en-US" sz="2000" dirty="0">
                    <a:cs typeface="Arial" panose="020B0604020202020204" pitchFamily="34" charset="0"/>
                  </a:rPr>
                  <a:t>If we run brute force MCS with estimated </a:t>
                </a:r>
                <a14:m>
                  <m:oMath xmlns:m="http://schemas.openxmlformats.org/officeDocument/2006/math">
                    <m:r>
                      <a:rPr lang="en-US" sz="2000" i="1">
                        <a:latin typeface="Cambria Math" panose="02040503050406030204" pitchFamily="18" charset="0"/>
                        <a:ea typeface="Cambria Math" panose="02040503050406030204" pitchFamily="18" charset="0"/>
                      </a:rPr>
                      <m:t>𝑐</m:t>
                    </m:r>
                    <m:r>
                      <a:rPr lang="en-US" sz="2000" b="0" i="0" smtClean="0">
                        <a:latin typeface="Cambria Math" panose="02040503050406030204" pitchFamily="18" charset="0"/>
                        <a:ea typeface="Cambria Math" panose="02040503050406030204" pitchFamily="18" charset="0"/>
                      </a:rPr>
                      <m:t>=0.4773</m:t>
                    </m:r>
                  </m:oMath>
                </a14:m>
                <a:r>
                  <a:rPr lang="en-US" sz="2000" dirty="0">
                    <a:cs typeface="Arial" panose="020B0604020202020204" pitchFamily="34" charset="0"/>
                  </a:rPr>
                  <a:t> and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=1500</m:t>
                    </m:r>
                  </m:oMath>
                </a14:m>
                <a:r>
                  <a:rPr lang="en-US" sz="2000" dirty="0">
                    <a:cs typeface="Arial" panose="020B0604020202020204" pitchFamily="34" charset="0"/>
                  </a:rPr>
                  <a:t> we estimate: </a:t>
                </a:r>
              </a:p>
            </p:txBody>
          </p:sp>
        </mc:Choice>
        <mc:Fallback>
          <p:sp>
            <p:nvSpPr>
              <p:cNvPr id="6" name="Rectangle 5">
                <a:extLst>
                  <a:ext uri="{FF2B5EF4-FFF2-40B4-BE49-F238E27FC236}">
                    <a16:creationId xmlns:a16="http://schemas.microsoft.com/office/drawing/2014/main" id="{22A79A27-DA4B-604B-BA40-0EC29A1DFDB1}"/>
                  </a:ext>
                </a:extLst>
              </p:cNvPr>
              <p:cNvSpPr>
                <a:spLocks noRot="1" noChangeAspect="1" noMove="1" noResize="1" noEditPoints="1" noAdjustHandles="1" noChangeArrowheads="1" noChangeShapeType="1" noTextEdit="1"/>
              </p:cNvSpPr>
              <p:nvPr/>
            </p:nvSpPr>
            <p:spPr>
              <a:xfrm>
                <a:off x="53106" y="3993661"/>
                <a:ext cx="11825704" cy="400110"/>
              </a:xfrm>
              <a:prstGeom prst="rect">
                <a:avLst/>
              </a:prstGeom>
              <a:blipFill>
                <a:blip r:embed="rId5"/>
                <a:stretch>
                  <a:fillRect l="-536"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7FA4829B-CC87-4E4C-BF78-451D21507483}"/>
                  </a:ext>
                </a:extLst>
              </p:cNvPr>
              <p:cNvSpPr/>
              <p:nvPr/>
            </p:nvSpPr>
            <p:spPr>
              <a:xfrm>
                <a:off x="2239107" y="4865678"/>
                <a:ext cx="6096000" cy="794833"/>
              </a:xfrm>
              <a:prstGeom prst="rect">
                <a:avLst/>
              </a:prstGeom>
            </p:spPr>
            <p:txBody>
              <a:bodyPr>
                <a:spAutoFit/>
              </a:bodyPr>
              <a:lstStyle/>
              <a:p>
                <a:pPr lvl="6"/>
                <a:r>
                  <a:rPr lang="en-US" sz="2000" i="1"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Sub>
                    <m:r>
                      <a:rPr lang="en-US" sz="2000">
                        <a:latin typeface="Cambria Math" panose="02040503050406030204" pitchFamily="18" charset="0"/>
                        <a:ea typeface="Cambria Math" panose="02040503050406030204" pitchFamily="18" charset="0"/>
                      </a:rPr>
                      <m:t>=0.69</m:t>
                    </m:r>
                    <m:r>
                      <a:rPr lang="en-US" sz="2000">
                        <a:latin typeface="Cambria Math" panose="02040503050406030204" pitchFamily="18" charset="0"/>
                        <a:ea typeface="Cambria Math" panose="02040503050406030204" pitchFamily="18" charset="0"/>
                      </a:rPr>
                      <m:t>2</m:t>
                    </m:r>
                  </m:oMath>
                </a14:m>
                <a:r>
                  <a:rPr lang="en-US" sz="2000" dirty="0">
                    <a:cs typeface="Arial" panose="020B0604020202020204" pitchFamily="34" charset="0"/>
                  </a:rPr>
                  <a:t> </a:t>
                </a:r>
              </a:p>
              <a:p>
                <a:pPr lvl="6"/>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ea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𝜎</m:t>
                          </m:r>
                        </m:e>
                        <m:sub>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sub>
                        <m:sup>
                          <m:r>
                            <a:rPr lang="en-US" sz="2000" i="1">
                              <a:latin typeface="Cambria Math" panose="02040503050406030204" pitchFamily="18" charset="0"/>
                              <a:ea typeface="Cambria Math" panose="02040503050406030204" pitchFamily="18" charset="0"/>
                            </a:rPr>
                            <m:t>2</m:t>
                          </m:r>
                        </m:sup>
                      </m:sSubSup>
                      <m:r>
                        <a:rPr lang="en-US" sz="2000" i="1">
                          <a:latin typeface="Cambria Math" panose="02040503050406030204" pitchFamily="18" charset="0"/>
                          <a:ea typeface="Cambria Math" panose="02040503050406030204" pitchFamily="18" charset="0"/>
                        </a:rPr>
                        <m:t>=0.0</m:t>
                      </m:r>
                      <m:r>
                        <a:rPr lang="en-US" sz="2000" i="1">
                          <a:latin typeface="Cambria Math" panose="02040503050406030204" pitchFamily="18" charset="0"/>
                          <a:ea typeface="Cambria Math" panose="02040503050406030204" pitchFamily="18" charset="0"/>
                        </a:rPr>
                        <m:t>006</m:t>
                      </m:r>
                    </m:oMath>
                  </m:oMathPara>
                </a14:m>
                <a:endParaRPr lang="en-US" dirty="0"/>
              </a:p>
            </p:txBody>
          </p:sp>
        </mc:Choice>
        <mc:Fallback>
          <p:sp>
            <p:nvSpPr>
              <p:cNvPr id="10" name="Rectangle 9">
                <a:extLst>
                  <a:ext uri="{FF2B5EF4-FFF2-40B4-BE49-F238E27FC236}">
                    <a16:creationId xmlns:a16="http://schemas.microsoft.com/office/drawing/2014/main" id="{7FA4829B-CC87-4E4C-BF78-451D21507483}"/>
                  </a:ext>
                </a:extLst>
              </p:cNvPr>
              <p:cNvSpPr>
                <a:spLocks noRot="1" noChangeAspect="1" noMove="1" noResize="1" noEditPoints="1" noAdjustHandles="1" noChangeArrowheads="1" noChangeShapeType="1" noTextEdit="1"/>
              </p:cNvSpPr>
              <p:nvPr/>
            </p:nvSpPr>
            <p:spPr>
              <a:xfrm>
                <a:off x="2239107" y="4865678"/>
                <a:ext cx="6096000" cy="794833"/>
              </a:xfrm>
              <a:prstGeom prst="rect">
                <a:avLst/>
              </a:prstGeom>
              <a:blipFill>
                <a:blip r:embed="rId6"/>
                <a:stretch>
                  <a:fillRect b="-4762"/>
                </a:stretch>
              </a:blipFill>
            </p:spPr>
            <p:txBody>
              <a:bodyPr/>
              <a:lstStyle/>
              <a:p>
                <a:r>
                  <a:rPr lang="en-US">
                    <a:noFill/>
                  </a:rPr>
                  <a:t> </a:t>
                </a:r>
              </a:p>
            </p:txBody>
          </p:sp>
        </mc:Fallback>
      </mc:AlternateContent>
    </p:spTree>
    <p:extLst>
      <p:ext uri="{BB962C8B-B14F-4D97-AF65-F5344CB8AC3E}">
        <p14:creationId xmlns:p14="http://schemas.microsoft.com/office/powerpoint/2010/main" val="2535213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a:latin typeface=""/>
                <a:cs typeface="Arial"/>
              </a:rPr>
              <a:t>UQ framework</a:t>
            </a:r>
            <a:endParaRPr lang="en-US">
              <a:latin typeface=""/>
            </a:endParaRPr>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
              </a:rPr>
              <a:pPr/>
              <a:t>4</a:t>
            </a:fld>
            <a:endParaRPr lang="en-US">
              <a:solidFill>
                <a:srgbClr val="000000"/>
              </a:solidFill>
              <a:latin typeface=""/>
            </a:endParaRPr>
          </a:p>
        </p:txBody>
      </p:sp>
      <p:sp>
        <p:nvSpPr>
          <p:cNvPr id="4" name="TextBox 3">
            <a:extLst>
              <a:ext uri="{FF2B5EF4-FFF2-40B4-BE49-F238E27FC236}">
                <a16:creationId xmlns:a16="http://schemas.microsoft.com/office/drawing/2014/main" id="{97EC6BAB-909D-4CC5-BEAA-839B50C77912}"/>
              </a:ext>
            </a:extLst>
          </p:cNvPr>
          <p:cNvSpPr txBox="1"/>
          <p:nvPr/>
        </p:nvSpPr>
        <p:spPr>
          <a:xfrm>
            <a:off x="242529" y="1487947"/>
            <a:ext cx="1191997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rial"/>
                <a:ea typeface="ＭＳ Ｐゴシック"/>
                <a:cs typeface="Arial"/>
              </a:rPr>
              <a:t>Forward UQ:</a:t>
            </a:r>
            <a:endParaRPr lang="en-US" b="1">
              <a:cs typeface="Arial" panose="020B0604020202020204" pitchFamily="34" charset="0"/>
            </a:endParaRPr>
          </a:p>
          <a:p>
            <a:endParaRPr lang="en-US" sz="2000">
              <a:latin typeface="Arial"/>
              <a:ea typeface="ＭＳ Ｐゴシック"/>
              <a:cs typeface="Arial"/>
            </a:endParaRPr>
          </a:p>
          <a:p>
            <a:r>
              <a:rPr lang="en-US" sz="2000">
                <a:latin typeface="Arial"/>
                <a:ea typeface="ＭＳ Ｐゴシック"/>
                <a:cs typeface="Arial"/>
              </a:rPr>
              <a:t>Q: "How does the uncertainty in the model inputs affects the uncertainty in the model outputs?" </a:t>
            </a:r>
          </a:p>
          <a:p>
            <a:endParaRPr lang="en-US" sz="2000">
              <a:latin typeface="Arial"/>
              <a:ea typeface="ＭＳ Ｐゴシック"/>
              <a:cs typeface="Arial"/>
            </a:endParaRPr>
          </a:p>
          <a:p>
            <a:r>
              <a:rPr lang="en-US" sz="2000">
                <a:latin typeface="Arial"/>
                <a:ea typeface="ＭＳ Ｐゴシック"/>
                <a:cs typeface="Arial"/>
              </a:rPr>
              <a:t>Propagate uncertainty on input parameters through the model to obtain probability distribution of the output of interests</a:t>
            </a:r>
            <a:endParaRPr lang="en-US">
              <a:cs typeface="Arial" panose="020B0604020202020204" pitchFamily="34" charset="0"/>
            </a:endParaRPr>
          </a:p>
        </p:txBody>
      </p:sp>
      <p:grpSp>
        <p:nvGrpSpPr>
          <p:cNvPr id="5" name="Group 4">
            <a:extLst>
              <a:ext uri="{FF2B5EF4-FFF2-40B4-BE49-F238E27FC236}">
                <a16:creationId xmlns:a16="http://schemas.microsoft.com/office/drawing/2014/main" id="{E3513E1F-1480-4E56-AA01-02C66231B883}"/>
              </a:ext>
            </a:extLst>
          </p:cNvPr>
          <p:cNvGrpSpPr/>
          <p:nvPr/>
        </p:nvGrpSpPr>
        <p:grpSpPr>
          <a:xfrm>
            <a:off x="3016865" y="3963218"/>
            <a:ext cx="6304012" cy="1756963"/>
            <a:chOff x="3016865" y="3963218"/>
            <a:chExt cx="6304012" cy="1756963"/>
          </a:xfrm>
        </p:grpSpPr>
        <p:sp>
          <p:nvSpPr>
            <p:cNvPr id="6" name="Rectangle 5">
              <a:extLst>
                <a:ext uri="{FF2B5EF4-FFF2-40B4-BE49-F238E27FC236}">
                  <a16:creationId xmlns:a16="http://schemas.microsoft.com/office/drawing/2014/main" id="{AAD61CC8-095E-406E-A802-3D8373654ADC}"/>
                </a:ext>
              </a:extLst>
            </p:cNvPr>
            <p:cNvSpPr/>
            <p:nvPr/>
          </p:nvSpPr>
          <p:spPr bwMode="auto">
            <a:xfrm>
              <a:off x="3016865" y="3963218"/>
              <a:ext cx="1512528" cy="1741947"/>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p:txBody>
        </p:sp>
        <p:sp>
          <p:nvSpPr>
            <p:cNvPr id="7" name="Rectangle 6">
              <a:extLst>
                <a:ext uri="{FF2B5EF4-FFF2-40B4-BE49-F238E27FC236}">
                  <a16:creationId xmlns:a16="http://schemas.microsoft.com/office/drawing/2014/main" id="{E2B5575C-56FE-488F-9576-69F02A31C523}"/>
                </a:ext>
              </a:extLst>
            </p:cNvPr>
            <p:cNvSpPr/>
            <p:nvPr/>
          </p:nvSpPr>
          <p:spPr bwMode="auto">
            <a:xfrm>
              <a:off x="7556090" y="3963218"/>
              <a:ext cx="1512528" cy="1741947"/>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p:txBody>
        </p:sp>
        <p:pic>
          <p:nvPicPr>
            <p:cNvPr id="8" name="Picture 8" descr="Icon&#10;&#10;Description automatically generated">
              <a:extLst>
                <a:ext uri="{FF2B5EF4-FFF2-40B4-BE49-F238E27FC236}">
                  <a16:creationId xmlns:a16="http://schemas.microsoft.com/office/drawing/2014/main" id="{62E1F71C-B92F-49BE-93F7-905FDA110A7D}"/>
                </a:ext>
              </a:extLst>
            </p:cNvPr>
            <p:cNvPicPr>
              <a:picLocks noChangeAspect="1"/>
            </p:cNvPicPr>
            <p:nvPr/>
          </p:nvPicPr>
          <p:blipFill>
            <a:blip r:embed="rId3"/>
            <a:stretch>
              <a:fillRect/>
            </a:stretch>
          </p:blipFill>
          <p:spPr>
            <a:xfrm>
              <a:off x="3088286" y="4349240"/>
              <a:ext cx="1387070" cy="968109"/>
            </a:xfrm>
            <a:prstGeom prst="rect">
              <a:avLst/>
            </a:prstGeom>
          </p:spPr>
        </p:pic>
        <p:pic>
          <p:nvPicPr>
            <p:cNvPr id="9" name="Picture 9" descr="Icon&#10;&#10;Description automatically generated">
              <a:extLst>
                <a:ext uri="{FF2B5EF4-FFF2-40B4-BE49-F238E27FC236}">
                  <a16:creationId xmlns:a16="http://schemas.microsoft.com/office/drawing/2014/main" id="{8EC8D353-425B-4B0B-8152-27FD2C227C6D}"/>
                </a:ext>
              </a:extLst>
            </p:cNvPr>
            <p:cNvPicPr>
              <a:picLocks noChangeAspect="1"/>
            </p:cNvPicPr>
            <p:nvPr/>
          </p:nvPicPr>
          <p:blipFill>
            <a:blip r:embed="rId4"/>
            <a:stretch>
              <a:fillRect/>
            </a:stretch>
          </p:blipFill>
          <p:spPr>
            <a:xfrm>
              <a:off x="7559367" y="4225977"/>
              <a:ext cx="1448620" cy="1093531"/>
            </a:xfrm>
            <a:prstGeom prst="rect">
              <a:avLst/>
            </a:prstGeom>
          </p:spPr>
        </p:pic>
        <p:sp>
          <p:nvSpPr>
            <p:cNvPr id="12" name="TextBox 11">
              <a:extLst>
                <a:ext uri="{FF2B5EF4-FFF2-40B4-BE49-F238E27FC236}">
                  <a16:creationId xmlns:a16="http://schemas.microsoft.com/office/drawing/2014/main" id="{1D629F8C-7E91-49D0-8CDA-9B77D6453409}"/>
                </a:ext>
              </a:extLst>
            </p:cNvPr>
            <p:cNvSpPr txBox="1"/>
            <p:nvPr/>
          </p:nvSpPr>
          <p:spPr>
            <a:xfrm>
              <a:off x="3333033" y="5315871"/>
              <a:ext cx="10389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rial"/>
                  <a:ea typeface="ＭＳ Ｐゴシック"/>
                  <a:cs typeface="Arial"/>
                </a:rPr>
                <a:t>Input </a:t>
              </a:r>
              <a:r>
                <a:rPr lang="en-US" sz="1200" i="1">
                  <a:latin typeface="Arial"/>
                  <a:ea typeface="ＭＳ Ｐゴシック"/>
                  <a:cs typeface="Arial"/>
                </a:rPr>
                <a:t>ξ</a:t>
              </a:r>
              <a:endParaRPr lang="en-US" sz="1200" i="1">
                <a:cs typeface="Arial"/>
              </a:endParaRPr>
            </a:p>
          </p:txBody>
        </p:sp>
        <p:sp>
          <p:nvSpPr>
            <p:cNvPr id="13" name="TextBox 12">
              <a:extLst>
                <a:ext uri="{FF2B5EF4-FFF2-40B4-BE49-F238E27FC236}">
                  <a16:creationId xmlns:a16="http://schemas.microsoft.com/office/drawing/2014/main" id="{5EF37136-0089-44A7-B5BF-29F67A0CEE4C}"/>
                </a:ext>
              </a:extLst>
            </p:cNvPr>
            <p:cNvSpPr txBox="1"/>
            <p:nvPr/>
          </p:nvSpPr>
          <p:spPr>
            <a:xfrm>
              <a:off x="7200388" y="5258516"/>
              <a:ext cx="21204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rial"/>
                  <a:ea typeface="ＭＳ Ｐゴシック"/>
                  <a:cs typeface="Arial"/>
                </a:rPr>
                <a:t>Quantity of Interest</a:t>
              </a:r>
              <a:endParaRPr lang="en-US" sz="1200">
                <a:cs typeface="Arial"/>
              </a:endParaRPr>
            </a:p>
            <a:p>
              <a:pPr algn="ctr"/>
              <a:r>
                <a:rPr lang="en-US" sz="1200">
                  <a:latin typeface="Arial"/>
                  <a:ea typeface="ＭＳ Ｐゴシック"/>
                  <a:cs typeface="Arial"/>
                </a:rPr>
                <a:t>(QoI)</a:t>
              </a:r>
              <a:endParaRPr lang="en-US" sz="1200">
                <a:cs typeface="Arial"/>
              </a:endParaRPr>
            </a:p>
          </p:txBody>
        </p:sp>
        <p:pic>
          <p:nvPicPr>
            <p:cNvPr id="23" name="Picture 23" descr="Qr code&#10;&#10;Description automatically generated">
              <a:extLst>
                <a:ext uri="{FF2B5EF4-FFF2-40B4-BE49-F238E27FC236}">
                  <a16:creationId xmlns:a16="http://schemas.microsoft.com/office/drawing/2014/main" id="{F100E1B5-849B-4B7E-B3F5-0D71D830725A}"/>
                </a:ext>
              </a:extLst>
            </p:cNvPr>
            <p:cNvPicPr>
              <a:picLocks noChangeAspect="1"/>
            </p:cNvPicPr>
            <p:nvPr/>
          </p:nvPicPr>
          <p:blipFill>
            <a:blip r:embed="rId5"/>
            <a:stretch>
              <a:fillRect/>
            </a:stretch>
          </p:blipFill>
          <p:spPr>
            <a:xfrm>
              <a:off x="4576917" y="3968531"/>
              <a:ext cx="2931651" cy="1616616"/>
            </a:xfrm>
            <a:prstGeom prst="rect">
              <a:avLst/>
            </a:prstGeom>
          </p:spPr>
        </p:pic>
      </p:grpSp>
    </p:spTree>
    <p:extLst>
      <p:ext uri="{BB962C8B-B14F-4D97-AF65-F5344CB8AC3E}">
        <p14:creationId xmlns:p14="http://schemas.microsoft.com/office/powerpoint/2010/main" val="84674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a:latin typeface=""/>
                <a:cs typeface="Arial"/>
              </a:rPr>
              <a:t>UQ framework</a:t>
            </a:r>
            <a:endParaRPr lang="en-US">
              <a:latin typeface=""/>
            </a:endParaRPr>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
              </a:rPr>
              <a:pPr/>
              <a:t>5</a:t>
            </a:fld>
            <a:endParaRPr lang="en-US">
              <a:solidFill>
                <a:srgbClr val="000000"/>
              </a:solidFill>
              <a:latin typeface=""/>
            </a:endParaRPr>
          </a:p>
        </p:txBody>
      </p:sp>
      <p:sp>
        <p:nvSpPr>
          <p:cNvPr id="4" name="TextBox 3">
            <a:extLst>
              <a:ext uri="{FF2B5EF4-FFF2-40B4-BE49-F238E27FC236}">
                <a16:creationId xmlns:a16="http://schemas.microsoft.com/office/drawing/2014/main" id="{F5D0A902-CCBF-401A-B763-8883584BB7FD}"/>
              </a:ext>
            </a:extLst>
          </p:cNvPr>
          <p:cNvSpPr txBox="1"/>
          <p:nvPr/>
        </p:nvSpPr>
        <p:spPr>
          <a:xfrm>
            <a:off x="324465" y="1455173"/>
            <a:ext cx="1191997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Arial"/>
                <a:ea typeface="ＭＳ Ｐゴシック"/>
                <a:cs typeface="Arial"/>
              </a:rPr>
              <a:t>Inverse UQ:</a:t>
            </a:r>
            <a:endParaRPr lang="en-US" b="1" dirty="0">
              <a:cs typeface="Arial" panose="020B0604020202020204" pitchFamily="34" charset="0"/>
            </a:endParaRPr>
          </a:p>
          <a:p>
            <a:endParaRPr lang="en-US" sz="2000" dirty="0">
              <a:latin typeface="Arial"/>
              <a:ea typeface="ＭＳ Ｐゴシック"/>
              <a:cs typeface="Arial"/>
            </a:endParaRPr>
          </a:p>
          <a:p>
            <a:r>
              <a:rPr lang="en-US" sz="2000" dirty="0">
                <a:latin typeface="Arial"/>
                <a:ea typeface="ＭＳ Ｐゴシック"/>
                <a:cs typeface="Arial"/>
              </a:rPr>
              <a:t>Q: "What if I have experimental data?"  </a:t>
            </a:r>
            <a:endParaRPr lang="el-GR" sz="2000" dirty="0">
              <a:latin typeface="Arial"/>
              <a:ea typeface="ＭＳ Ｐゴシック"/>
              <a:cs typeface="Arial"/>
            </a:endParaRPr>
          </a:p>
          <a:p>
            <a:endParaRPr lang="en-US" sz="2000" dirty="0">
              <a:cs typeface="Arial" panose="020B0604020202020204" pitchFamily="34" charset="0"/>
            </a:endParaRPr>
          </a:p>
          <a:p>
            <a:r>
              <a:rPr lang="en-US" sz="2000" dirty="0">
                <a:latin typeface="Arial"/>
                <a:ea typeface="ＭＳ Ｐゴシック"/>
                <a:cs typeface="Arial"/>
              </a:rPr>
              <a:t>Quantify the uncertainty in the model inputs based on experimental data. </a:t>
            </a:r>
            <a:endParaRPr lang="en-US" sz="2000" dirty="0">
              <a:cs typeface="Arial" panose="020B0604020202020204" pitchFamily="34" charset="0"/>
            </a:endParaRPr>
          </a:p>
        </p:txBody>
      </p:sp>
      <p:grpSp>
        <p:nvGrpSpPr>
          <p:cNvPr id="12" name="Group 11">
            <a:extLst>
              <a:ext uri="{FF2B5EF4-FFF2-40B4-BE49-F238E27FC236}">
                <a16:creationId xmlns:a16="http://schemas.microsoft.com/office/drawing/2014/main" id="{BE4FAAAB-2251-4AA0-9F8F-F8A620EC690E}"/>
              </a:ext>
            </a:extLst>
          </p:cNvPr>
          <p:cNvGrpSpPr/>
          <p:nvPr/>
        </p:nvGrpSpPr>
        <p:grpSpPr>
          <a:xfrm>
            <a:off x="3016865" y="3963218"/>
            <a:ext cx="6304012" cy="2040500"/>
            <a:chOff x="3016865" y="3963218"/>
            <a:chExt cx="6304012" cy="2040500"/>
          </a:xfrm>
        </p:grpSpPr>
        <p:grpSp>
          <p:nvGrpSpPr>
            <p:cNvPr id="5" name="Group 4">
              <a:extLst>
                <a:ext uri="{FF2B5EF4-FFF2-40B4-BE49-F238E27FC236}">
                  <a16:creationId xmlns:a16="http://schemas.microsoft.com/office/drawing/2014/main" id="{C4AE2AD9-AD9D-40F4-9278-6E5624D2A349}"/>
                </a:ext>
              </a:extLst>
            </p:cNvPr>
            <p:cNvGrpSpPr/>
            <p:nvPr/>
          </p:nvGrpSpPr>
          <p:grpSpPr>
            <a:xfrm>
              <a:off x="3016865" y="3963218"/>
              <a:ext cx="6304012" cy="1756963"/>
              <a:chOff x="3016865" y="3963218"/>
              <a:chExt cx="6304012" cy="1756963"/>
            </a:xfrm>
          </p:grpSpPr>
          <p:sp>
            <p:nvSpPr>
              <p:cNvPr id="23" name="Rectangle 22">
                <a:extLst>
                  <a:ext uri="{FF2B5EF4-FFF2-40B4-BE49-F238E27FC236}">
                    <a16:creationId xmlns:a16="http://schemas.microsoft.com/office/drawing/2014/main" id="{9AE7ECB4-3C13-4AD4-80BF-36D73BA02352}"/>
                  </a:ext>
                </a:extLst>
              </p:cNvPr>
              <p:cNvSpPr/>
              <p:nvPr/>
            </p:nvSpPr>
            <p:spPr bwMode="auto">
              <a:xfrm>
                <a:off x="3016865" y="3963218"/>
                <a:ext cx="1512528" cy="1741947"/>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p:txBody>
          </p:sp>
          <p:sp>
            <p:nvSpPr>
              <p:cNvPr id="24" name="Rectangle 23">
                <a:extLst>
                  <a:ext uri="{FF2B5EF4-FFF2-40B4-BE49-F238E27FC236}">
                    <a16:creationId xmlns:a16="http://schemas.microsoft.com/office/drawing/2014/main" id="{AD38C7DD-0487-48A8-96E9-F6F53D6D7C99}"/>
                  </a:ext>
                </a:extLst>
              </p:cNvPr>
              <p:cNvSpPr/>
              <p:nvPr/>
            </p:nvSpPr>
            <p:spPr bwMode="auto">
              <a:xfrm>
                <a:off x="7556090" y="3963218"/>
                <a:ext cx="1512528" cy="1741947"/>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p:txBody>
          </p:sp>
          <p:pic>
            <p:nvPicPr>
              <p:cNvPr id="27" name="Picture 8" descr="Icon&#10;&#10;Description automatically generated">
                <a:extLst>
                  <a:ext uri="{FF2B5EF4-FFF2-40B4-BE49-F238E27FC236}">
                    <a16:creationId xmlns:a16="http://schemas.microsoft.com/office/drawing/2014/main" id="{A563B43B-155F-42BD-9EDD-3558A3FCEE42}"/>
                  </a:ext>
                </a:extLst>
              </p:cNvPr>
              <p:cNvPicPr>
                <a:picLocks noChangeAspect="1"/>
              </p:cNvPicPr>
              <p:nvPr/>
            </p:nvPicPr>
            <p:blipFill>
              <a:blip r:embed="rId3"/>
              <a:stretch>
                <a:fillRect/>
              </a:stretch>
            </p:blipFill>
            <p:spPr>
              <a:xfrm>
                <a:off x="3088286" y="4349240"/>
                <a:ext cx="1387070" cy="968109"/>
              </a:xfrm>
              <a:prstGeom prst="rect">
                <a:avLst/>
              </a:prstGeom>
            </p:spPr>
          </p:pic>
          <p:pic>
            <p:nvPicPr>
              <p:cNvPr id="28" name="Picture 9" descr="Icon&#10;&#10;Description automatically generated">
                <a:extLst>
                  <a:ext uri="{FF2B5EF4-FFF2-40B4-BE49-F238E27FC236}">
                    <a16:creationId xmlns:a16="http://schemas.microsoft.com/office/drawing/2014/main" id="{ACF942FF-F97A-4E44-9FE7-AAEDD5E299A0}"/>
                  </a:ext>
                </a:extLst>
              </p:cNvPr>
              <p:cNvPicPr>
                <a:picLocks noChangeAspect="1"/>
              </p:cNvPicPr>
              <p:nvPr/>
            </p:nvPicPr>
            <p:blipFill>
              <a:blip r:embed="rId4"/>
              <a:stretch>
                <a:fillRect/>
              </a:stretch>
            </p:blipFill>
            <p:spPr>
              <a:xfrm>
                <a:off x="7559367" y="4225977"/>
                <a:ext cx="1448620" cy="1093531"/>
              </a:xfrm>
              <a:prstGeom prst="rect">
                <a:avLst/>
              </a:prstGeom>
            </p:spPr>
          </p:pic>
          <p:sp>
            <p:nvSpPr>
              <p:cNvPr id="29" name="TextBox 28">
                <a:extLst>
                  <a:ext uri="{FF2B5EF4-FFF2-40B4-BE49-F238E27FC236}">
                    <a16:creationId xmlns:a16="http://schemas.microsoft.com/office/drawing/2014/main" id="{DE43C511-9572-4071-ABDC-6EA3D749A7AA}"/>
                  </a:ext>
                </a:extLst>
              </p:cNvPr>
              <p:cNvSpPr txBox="1"/>
              <p:nvPr/>
            </p:nvSpPr>
            <p:spPr>
              <a:xfrm>
                <a:off x="3333033" y="5315871"/>
                <a:ext cx="10389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rial"/>
                    <a:ea typeface="ＭＳ Ｐゴシック"/>
                    <a:cs typeface="Arial"/>
                  </a:rPr>
                  <a:t>Input </a:t>
                </a:r>
                <a:r>
                  <a:rPr lang="en-US" sz="1200" i="1">
                    <a:latin typeface="Arial"/>
                    <a:ea typeface="ＭＳ Ｐゴシック"/>
                    <a:cs typeface="Arial"/>
                  </a:rPr>
                  <a:t>ξ</a:t>
                </a:r>
                <a:endParaRPr lang="en-US" sz="1200" i="1">
                  <a:cs typeface="Arial"/>
                </a:endParaRPr>
              </a:p>
            </p:txBody>
          </p:sp>
          <p:sp>
            <p:nvSpPr>
              <p:cNvPr id="30" name="TextBox 29">
                <a:extLst>
                  <a:ext uri="{FF2B5EF4-FFF2-40B4-BE49-F238E27FC236}">
                    <a16:creationId xmlns:a16="http://schemas.microsoft.com/office/drawing/2014/main" id="{6269DB3C-A3E2-4125-977A-8099FF5AD013}"/>
                  </a:ext>
                </a:extLst>
              </p:cNvPr>
              <p:cNvSpPr txBox="1"/>
              <p:nvPr/>
            </p:nvSpPr>
            <p:spPr>
              <a:xfrm>
                <a:off x="7200388" y="5258516"/>
                <a:ext cx="21204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Arial"/>
                    <a:ea typeface="ＭＳ Ｐゴシック"/>
                    <a:cs typeface="Arial"/>
                  </a:rPr>
                  <a:t>Quantity of Interest</a:t>
                </a:r>
                <a:endParaRPr lang="en-US" sz="1200">
                  <a:cs typeface="Arial"/>
                </a:endParaRPr>
              </a:p>
              <a:p>
                <a:pPr algn="ctr"/>
                <a:r>
                  <a:rPr lang="en-US" sz="1200">
                    <a:latin typeface="Arial"/>
                    <a:ea typeface="ＭＳ Ｐゴシック"/>
                    <a:cs typeface="Arial"/>
                  </a:rPr>
                  <a:t>(QoI)</a:t>
                </a:r>
                <a:endParaRPr lang="en-US" sz="1200">
                  <a:cs typeface="Arial"/>
                </a:endParaRPr>
              </a:p>
            </p:txBody>
          </p:sp>
          <p:pic>
            <p:nvPicPr>
              <p:cNvPr id="31" name="Picture 23" descr="Qr code&#10;&#10;Description automatically generated">
                <a:extLst>
                  <a:ext uri="{FF2B5EF4-FFF2-40B4-BE49-F238E27FC236}">
                    <a16:creationId xmlns:a16="http://schemas.microsoft.com/office/drawing/2014/main" id="{374B4C93-508D-48A6-BE4D-605A1087D975}"/>
                  </a:ext>
                </a:extLst>
              </p:cNvPr>
              <p:cNvPicPr>
                <a:picLocks noChangeAspect="1"/>
              </p:cNvPicPr>
              <p:nvPr/>
            </p:nvPicPr>
            <p:blipFill>
              <a:blip r:embed="rId5"/>
              <a:stretch>
                <a:fillRect/>
              </a:stretch>
            </p:blipFill>
            <p:spPr>
              <a:xfrm>
                <a:off x="4576917" y="3968531"/>
                <a:ext cx="2931651" cy="1616616"/>
              </a:xfrm>
              <a:prstGeom prst="rect">
                <a:avLst/>
              </a:prstGeom>
            </p:spPr>
          </p:pic>
        </p:grpSp>
        <p:pic>
          <p:nvPicPr>
            <p:cNvPr id="20" name="Picture 20">
              <a:extLst>
                <a:ext uri="{FF2B5EF4-FFF2-40B4-BE49-F238E27FC236}">
                  <a16:creationId xmlns:a16="http://schemas.microsoft.com/office/drawing/2014/main" id="{6FD20F7D-1CF1-44F1-9B82-5FDF4939E0A4}"/>
                </a:ext>
              </a:extLst>
            </p:cNvPr>
            <p:cNvPicPr>
              <a:picLocks noChangeAspect="1"/>
            </p:cNvPicPr>
            <p:nvPr/>
          </p:nvPicPr>
          <p:blipFill>
            <a:blip r:embed="rId6"/>
            <a:stretch>
              <a:fillRect/>
            </a:stretch>
          </p:blipFill>
          <p:spPr>
            <a:xfrm>
              <a:off x="3077498" y="4087521"/>
              <a:ext cx="1399458" cy="1214766"/>
            </a:xfrm>
            <a:prstGeom prst="rect">
              <a:avLst/>
            </a:prstGeom>
          </p:spPr>
        </p:pic>
        <p:pic>
          <p:nvPicPr>
            <p:cNvPr id="19" name="Picture 19">
              <a:extLst>
                <a:ext uri="{FF2B5EF4-FFF2-40B4-BE49-F238E27FC236}">
                  <a16:creationId xmlns:a16="http://schemas.microsoft.com/office/drawing/2014/main" id="{0C0DD01F-7B96-4282-9EF4-D12B3F5FBE3B}"/>
                </a:ext>
              </a:extLst>
            </p:cNvPr>
            <p:cNvPicPr>
              <a:picLocks noChangeAspect="1"/>
            </p:cNvPicPr>
            <p:nvPr/>
          </p:nvPicPr>
          <p:blipFill>
            <a:blip r:embed="rId7"/>
            <a:stretch>
              <a:fillRect/>
            </a:stretch>
          </p:blipFill>
          <p:spPr>
            <a:xfrm>
              <a:off x="7567562" y="4250427"/>
              <a:ext cx="1465006" cy="1052821"/>
            </a:xfrm>
            <a:prstGeom prst="rect">
              <a:avLst/>
            </a:prstGeom>
          </p:spPr>
        </p:pic>
        <p:cxnSp>
          <p:nvCxnSpPr>
            <p:cNvPr id="8" name="Straight Arrow Connector 7">
              <a:extLst>
                <a:ext uri="{FF2B5EF4-FFF2-40B4-BE49-F238E27FC236}">
                  <a16:creationId xmlns:a16="http://schemas.microsoft.com/office/drawing/2014/main" id="{D5FC773D-F7E3-4691-996C-673CF7672DF4}"/>
                </a:ext>
              </a:extLst>
            </p:cNvPr>
            <p:cNvCxnSpPr/>
            <p:nvPr/>
          </p:nvCxnSpPr>
          <p:spPr bwMode="auto">
            <a:xfrm flipH="1">
              <a:off x="5873134" y="5544573"/>
              <a:ext cx="3278" cy="168786"/>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1" name="Group 10">
              <a:extLst>
                <a:ext uri="{FF2B5EF4-FFF2-40B4-BE49-F238E27FC236}">
                  <a16:creationId xmlns:a16="http://schemas.microsoft.com/office/drawing/2014/main" id="{632E93B2-0F97-4A81-8B7E-B58ABFAB0C1E}"/>
                </a:ext>
              </a:extLst>
            </p:cNvPr>
            <p:cNvGrpSpPr/>
            <p:nvPr/>
          </p:nvGrpSpPr>
          <p:grpSpPr>
            <a:xfrm>
              <a:off x="3766369" y="5786077"/>
              <a:ext cx="1577770" cy="217641"/>
              <a:chOff x="3766369" y="5786077"/>
              <a:chExt cx="1577770" cy="217641"/>
            </a:xfrm>
          </p:grpSpPr>
          <p:cxnSp>
            <p:nvCxnSpPr>
              <p:cNvPr id="9" name="Straight Arrow Connector 8">
                <a:extLst>
                  <a:ext uri="{FF2B5EF4-FFF2-40B4-BE49-F238E27FC236}">
                    <a16:creationId xmlns:a16="http://schemas.microsoft.com/office/drawing/2014/main" id="{A86956C4-D837-4BC6-856C-14376CE5AA64}"/>
                  </a:ext>
                </a:extLst>
              </p:cNvPr>
              <p:cNvCxnSpPr/>
              <p:nvPr/>
            </p:nvCxnSpPr>
            <p:spPr bwMode="auto">
              <a:xfrm>
                <a:off x="3774257" y="5990609"/>
                <a:ext cx="1569882" cy="13109"/>
              </a:xfrm>
              <a:prstGeom prst="straightConnector1">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A207F14B-894C-41FF-9875-FF0B2B3254B8}"/>
                  </a:ext>
                </a:extLst>
              </p:cNvPr>
              <p:cNvCxnSpPr/>
              <p:nvPr/>
            </p:nvCxnSpPr>
            <p:spPr bwMode="auto">
              <a:xfrm flipH="1" flipV="1">
                <a:off x="3766369" y="5786077"/>
                <a:ext cx="11472" cy="208117"/>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2" name="Rectangle 21">
              <a:extLst>
                <a:ext uri="{FF2B5EF4-FFF2-40B4-BE49-F238E27FC236}">
                  <a16:creationId xmlns:a16="http://schemas.microsoft.com/office/drawing/2014/main" id="{630C339B-8DB9-447A-9D21-17755BE40CDC}"/>
                </a:ext>
              </a:extLst>
            </p:cNvPr>
            <p:cNvSpPr/>
            <p:nvPr/>
          </p:nvSpPr>
          <p:spPr bwMode="auto">
            <a:xfrm>
              <a:off x="3049637" y="3995993"/>
              <a:ext cx="1389625" cy="95045"/>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20" charset="-128"/>
              </a:endParaRPr>
            </a:p>
          </p:txBody>
        </p:sp>
      </p:gr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BD4B791-B53F-FF46-8E1B-D495B0C3A769}"/>
                  </a:ext>
                </a:extLst>
              </p:cNvPr>
              <p:cNvSpPr/>
              <p:nvPr/>
            </p:nvSpPr>
            <p:spPr>
              <a:xfrm>
                <a:off x="5344139" y="5729615"/>
                <a:ext cx="1721614" cy="523220"/>
              </a:xfrm>
              <a:prstGeom prst="rect">
                <a:avLst/>
              </a:prstGeom>
            </p:spPr>
            <p:txBody>
              <a:bodyPr wrap="square">
                <a:spAutoFit/>
              </a:bodyPr>
              <a:lstStyle/>
              <a:p>
                <a:pPr algn="ctr"/>
                <a:r>
                  <a:rPr lang="en-US" sz="1400" dirty="0">
                    <a:latin typeface="Arial"/>
                    <a:ea typeface="ＭＳ Ｐゴシック"/>
                    <a:cs typeface="Arial"/>
                  </a:rPr>
                  <a:t>measurement of  </a:t>
                </a:r>
                <a14:m>
                  <m:oMath xmlns:m="http://schemas.openxmlformats.org/officeDocument/2006/math">
                    <m:r>
                      <a:rPr lang="en-US" sz="1400" i="1" dirty="0">
                        <a:latin typeface="Cambria Math" panose="02040503050406030204" pitchFamily="18" charset="0"/>
                        <a:ea typeface="ＭＳ Ｐゴシック"/>
                        <a:cs typeface="Arial"/>
                      </a:rPr>
                      <m:t>𝑦</m:t>
                    </m:r>
                    <m:r>
                      <a:rPr lang="en-US" sz="1400" i="1" dirty="0">
                        <a:latin typeface="Cambria Math" panose="02040503050406030204" pitchFamily="18" charset="0"/>
                        <a:ea typeface="ＭＳ Ｐゴシック"/>
                        <a:cs typeface="Arial"/>
                      </a:rPr>
                      <m:t>=</m:t>
                    </m:r>
                    <m:r>
                      <a:rPr lang="en-US" sz="1400" i="1" dirty="0">
                        <a:latin typeface="Cambria Math" panose="02040503050406030204" pitchFamily="18" charset="0"/>
                        <a:ea typeface="ＭＳ Ｐゴシック"/>
                        <a:cs typeface="Arial"/>
                      </a:rPr>
                      <m:t>𝑓</m:t>
                    </m:r>
                    <m:r>
                      <a:rPr lang="en-US" sz="1400" i="1" dirty="0">
                        <a:latin typeface="Cambria Math" panose="02040503050406030204" pitchFamily="18" charset="0"/>
                        <a:ea typeface="ＭＳ Ｐゴシック"/>
                        <a:cs typeface="Arial"/>
                      </a:rPr>
                      <m:t>(</m:t>
                    </m:r>
                    <m:r>
                      <a:rPr lang="en-US" sz="1400" i="1" dirty="0">
                        <a:latin typeface="Cambria Math" panose="02040503050406030204" pitchFamily="18" charset="0"/>
                        <a:ea typeface="ＭＳ Ｐゴシック"/>
                        <a:cs typeface="Arial"/>
                      </a:rPr>
                      <m:t>𝜉</m:t>
                    </m:r>
                    <m:r>
                      <a:rPr lang="en-US" sz="1400" i="1" dirty="0">
                        <a:latin typeface="Cambria Math" panose="02040503050406030204" pitchFamily="18" charset="0"/>
                        <a:ea typeface="ＭＳ Ｐゴシック"/>
                        <a:cs typeface="Arial"/>
                      </a:rPr>
                      <m:t>)</m:t>
                    </m:r>
                  </m:oMath>
                </a14:m>
                <a:endParaRPr lang="en-US" sz="1400" dirty="0"/>
              </a:p>
            </p:txBody>
          </p:sp>
        </mc:Choice>
        <mc:Fallback xmlns="">
          <p:sp>
            <p:nvSpPr>
              <p:cNvPr id="6" name="Rectangle 5">
                <a:extLst>
                  <a:ext uri="{FF2B5EF4-FFF2-40B4-BE49-F238E27FC236}">
                    <a16:creationId xmlns:a16="http://schemas.microsoft.com/office/drawing/2014/main" id="{DBD4B791-B53F-FF46-8E1B-D495B0C3A769}"/>
                  </a:ext>
                </a:extLst>
              </p:cNvPr>
              <p:cNvSpPr>
                <a:spLocks noRot="1" noChangeAspect="1" noMove="1" noResize="1" noEditPoints="1" noAdjustHandles="1" noChangeArrowheads="1" noChangeShapeType="1" noTextEdit="1"/>
              </p:cNvSpPr>
              <p:nvPr/>
            </p:nvSpPr>
            <p:spPr>
              <a:xfrm>
                <a:off x="5344139" y="5729615"/>
                <a:ext cx="1721614" cy="523220"/>
              </a:xfrm>
              <a:prstGeom prst="rect">
                <a:avLst/>
              </a:prstGeom>
              <a:blipFill>
                <a:blip r:embed="rId8"/>
                <a:stretch>
                  <a:fillRect t="-2381" b="-4762"/>
                </a:stretch>
              </a:blipFill>
            </p:spPr>
            <p:txBody>
              <a:bodyPr/>
              <a:lstStyle/>
              <a:p>
                <a:r>
                  <a:rPr lang="en-US">
                    <a:noFill/>
                  </a:rPr>
                  <a:t> </a:t>
                </a:r>
              </a:p>
            </p:txBody>
          </p:sp>
        </mc:Fallback>
      </mc:AlternateContent>
    </p:spTree>
    <p:extLst>
      <p:ext uri="{BB962C8B-B14F-4D97-AF65-F5344CB8AC3E}">
        <p14:creationId xmlns:p14="http://schemas.microsoft.com/office/powerpoint/2010/main" val="1314742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dirty="0">
                <a:latin typeface=""/>
                <a:cs typeface="Arial"/>
              </a:rPr>
              <a:t>Probability theory</a:t>
            </a:r>
            <a:endParaRPr lang="en-US" dirty="0"/>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
              </a:rPr>
              <a:pPr/>
              <a:t>6</a:t>
            </a:fld>
            <a:endParaRPr lang="en-US">
              <a:solidFill>
                <a:srgbClr val="000000"/>
              </a:solidFill>
              <a:latin typeface=""/>
            </a:endParaRPr>
          </a:p>
        </p:txBody>
      </p:sp>
      <p:sp>
        <p:nvSpPr>
          <p:cNvPr id="5" name="TextBox 4">
            <a:extLst>
              <a:ext uri="{FF2B5EF4-FFF2-40B4-BE49-F238E27FC236}">
                <a16:creationId xmlns:a16="http://schemas.microsoft.com/office/drawing/2014/main" id="{883D7C48-5095-4B10-B8E7-4D87F0F69064}"/>
              </a:ext>
            </a:extLst>
          </p:cNvPr>
          <p:cNvSpPr txBox="1"/>
          <p:nvPr/>
        </p:nvSpPr>
        <p:spPr>
          <a:xfrm>
            <a:off x="226142" y="2626851"/>
            <a:ext cx="1191997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rial"/>
                <a:ea typeface="ＭＳ Ｐゴシック"/>
                <a:cs typeface="Arial"/>
              </a:rPr>
              <a:t>The origin of probability theory lies in physical observations associated with games of chance and was initially based on inductive reasoning (i.e., making broad realizations from observations).</a:t>
            </a:r>
            <a:endParaRPr lang="en-US" dirty="0"/>
          </a:p>
          <a:p>
            <a:endParaRPr lang="en-US" sz="2000" dirty="0">
              <a:latin typeface="Arial"/>
              <a:ea typeface="ＭＳ Ｐゴシック"/>
              <a:cs typeface="Arial"/>
            </a:endParaRPr>
          </a:p>
          <a:p>
            <a:pPr marL="800100" lvl="1" indent="-342900">
              <a:buFont typeface="Wingdings"/>
              <a:buChar char="q"/>
            </a:pPr>
            <a:r>
              <a:rPr lang="en-US" sz="2000" dirty="0">
                <a:latin typeface="Arial"/>
                <a:ea typeface="ＭＳ Ｐゴシック"/>
                <a:cs typeface="Arial"/>
              </a:rPr>
              <a:t>Classical approach</a:t>
            </a:r>
          </a:p>
          <a:p>
            <a:pPr marL="800100" lvl="1" indent="-342900">
              <a:buFont typeface="Wingdings"/>
              <a:buChar char="q"/>
            </a:pPr>
            <a:r>
              <a:rPr lang="en-US" sz="2000" dirty="0">
                <a:latin typeface="Arial"/>
                <a:ea typeface="ＭＳ Ｐゴシック"/>
                <a:cs typeface="Arial"/>
              </a:rPr>
              <a:t>Frequentist approach</a:t>
            </a:r>
          </a:p>
          <a:p>
            <a:endParaRPr lang="en-US" sz="2000" dirty="0">
              <a:latin typeface="Arial"/>
              <a:ea typeface="ＭＳ Ｐゴシック"/>
              <a:cs typeface="Arial"/>
            </a:endParaRPr>
          </a:p>
          <a:p>
            <a:r>
              <a:rPr lang="en-US" sz="2000" dirty="0">
                <a:latin typeface="Arial"/>
                <a:ea typeface="ＭＳ Ｐゴシック"/>
                <a:cs typeface="Arial"/>
              </a:rPr>
              <a:t>It is as late as the beginning of the </a:t>
            </a:r>
            <a:r>
              <a:rPr lang="en-US" sz="2000" i="1" dirty="0">
                <a:latin typeface="Arial"/>
                <a:ea typeface="ＭＳ Ｐゴシック"/>
                <a:cs typeface="Arial"/>
              </a:rPr>
              <a:t>20th</a:t>
            </a:r>
            <a:r>
              <a:rPr lang="en-US" sz="2000" dirty="0">
                <a:latin typeface="Arial"/>
                <a:ea typeface="ＭＳ Ｐゴシック"/>
                <a:cs typeface="Arial"/>
              </a:rPr>
              <a:t> century that a connection of probability theory to mathematical set theory was established, giving rise to the </a:t>
            </a:r>
          </a:p>
          <a:p>
            <a:endParaRPr lang="en-US" sz="2000" b="1" dirty="0">
              <a:solidFill>
                <a:srgbClr val="0432FF"/>
              </a:solidFill>
              <a:latin typeface="Arial"/>
              <a:ea typeface="ＭＳ Ｐゴシック"/>
              <a:cs typeface="Arial"/>
            </a:endParaRPr>
          </a:p>
          <a:p>
            <a:pPr marL="800100" lvl="1" indent="-342900">
              <a:buFont typeface="Wingdings" pitchFamily="2" charset="2"/>
              <a:buChar char="q"/>
            </a:pPr>
            <a:r>
              <a:rPr lang="en-US" sz="2000" b="1" dirty="0">
                <a:solidFill>
                  <a:srgbClr val="0432FF"/>
                </a:solidFill>
                <a:latin typeface="Arial"/>
                <a:ea typeface="ＭＳ Ｐゴシック"/>
                <a:cs typeface="Arial"/>
              </a:rPr>
              <a:t>Axiomatic approach</a:t>
            </a:r>
            <a:endParaRPr lang="en-US" sz="2000" dirty="0">
              <a:cs typeface="Arial" panose="020B0604020202020204" pitchFamily="34" charset="0"/>
            </a:endParaRPr>
          </a:p>
        </p:txBody>
      </p:sp>
      <p:sp>
        <p:nvSpPr>
          <p:cNvPr id="6" name="TextBox 5">
            <a:extLst>
              <a:ext uri="{FF2B5EF4-FFF2-40B4-BE49-F238E27FC236}">
                <a16:creationId xmlns:a16="http://schemas.microsoft.com/office/drawing/2014/main" id="{A8C4DEC3-A755-497C-A262-2BB5656B3B4E}"/>
              </a:ext>
            </a:extLst>
          </p:cNvPr>
          <p:cNvSpPr txBox="1"/>
          <p:nvPr/>
        </p:nvSpPr>
        <p:spPr>
          <a:xfrm>
            <a:off x="325720" y="1583451"/>
            <a:ext cx="115405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Arial"/>
                <a:ea typeface="ＭＳ Ｐゴシック"/>
                <a:cs typeface="Arial"/>
              </a:rPr>
              <a:t>Probability is a measure that is associated with how certain we are about the outcome of an experiment or a mathematical tool to study randomness.</a:t>
            </a:r>
            <a:endParaRPr lang="en-US" dirty="0"/>
          </a:p>
        </p:txBody>
      </p:sp>
    </p:spTree>
    <p:extLst>
      <p:ext uri="{BB962C8B-B14F-4D97-AF65-F5344CB8AC3E}">
        <p14:creationId xmlns:p14="http://schemas.microsoft.com/office/powerpoint/2010/main" val="974808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a:latin typeface=""/>
                <a:cs typeface="Arial"/>
              </a:rPr>
              <a:t>Probability theory</a:t>
            </a:r>
            <a:endParaRPr lang="en-US"/>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
              </a:rPr>
              <a:pPr/>
              <a:t>7</a:t>
            </a:fld>
            <a:endParaRPr lang="en-US">
              <a:solidFill>
                <a:srgbClr val="000000"/>
              </a:solidFill>
              <a:latin typeface=""/>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158746" y="1847214"/>
                <a:ext cx="11919973"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ＭＳ Ｐゴシック"/>
                    <a:cs typeface="Arial" panose="020B0604020202020204" pitchFamily="34" charset="0"/>
                  </a:rPr>
                  <a:t>A mathematical space with three components: </a:t>
                </a:r>
                <a14:m>
                  <m:oMath xmlns:m="http://schemas.openxmlformats.org/officeDocument/2006/math">
                    <m:r>
                      <a:rPr lang="en-US" sz="2000" b="0" i="1" dirty="0" smtClean="0">
                        <a:latin typeface="Cambria Math" panose="02040503050406030204" pitchFamily="18" charset="0"/>
                        <a:ea typeface="ＭＳ Ｐゴシック"/>
                        <a:cs typeface="Arial"/>
                      </a:rPr>
                      <m:t>{</m:t>
                    </m:r>
                    <m:r>
                      <m:rPr>
                        <m:sty m:val="p"/>
                      </m:rPr>
                      <a:rPr lang="en-US" sz="2000" b="0" i="0" dirty="0">
                        <a:latin typeface="Cambria Math" panose="02040503050406030204" pitchFamily="18" charset="0"/>
                        <a:ea typeface="ＭＳ Ｐゴシック"/>
                        <a:cs typeface="Arial"/>
                      </a:rPr>
                      <m:t>Ω</m:t>
                    </m:r>
                    <m:r>
                      <a:rPr lang="en-US" sz="2000" b="0" i="0" dirty="0" smtClean="0">
                        <a:latin typeface="Cambria Math" panose="02040503050406030204" pitchFamily="18" charset="0"/>
                        <a:ea typeface="ＭＳ Ｐゴシック"/>
                        <a:cs typeface="Arial"/>
                      </a:rPr>
                      <m:t>, </m:t>
                    </m:r>
                    <m:r>
                      <a:rPr lang="en-US" sz="2000" b="0" i="1" dirty="0" smtClean="0">
                        <a:latin typeface="Cambria Math" panose="02040503050406030204" pitchFamily="18" charset="0"/>
                        <a:ea typeface="Cambria Math" panose="02040503050406030204" pitchFamily="18" charset="0"/>
                        <a:cs typeface="Arial"/>
                      </a:rPr>
                      <m:t>ℬ</m:t>
                    </m:r>
                    <m:r>
                      <a:rPr lang="en-US" sz="2000" b="0" i="1" dirty="0" smtClean="0">
                        <a:latin typeface="Cambria Math" panose="02040503050406030204" pitchFamily="18" charset="0"/>
                        <a:ea typeface="Cambria Math" panose="02040503050406030204" pitchFamily="18" charset="0"/>
                        <a:cs typeface="Arial"/>
                      </a:rPr>
                      <m:t>, </m:t>
                    </m:r>
                    <m:r>
                      <a:rPr lang="en-US" sz="2000" b="0" i="1" dirty="0" smtClean="0">
                        <a:latin typeface="Cambria Math" panose="02040503050406030204" pitchFamily="18" charset="0"/>
                        <a:ea typeface="Cambria Math" panose="02040503050406030204" pitchFamily="18" charset="0"/>
                        <a:cs typeface="Arial"/>
                      </a:rPr>
                      <m:t>𝑃</m:t>
                    </m:r>
                    <m:r>
                      <a:rPr lang="en-US" sz="2000" b="0" i="1" dirty="0" smtClean="0">
                        <a:latin typeface="Cambria Math" panose="02040503050406030204" pitchFamily="18" charset="0"/>
                        <a:ea typeface="Cambria Math" panose="02040503050406030204" pitchFamily="18" charset="0"/>
                        <a:cs typeface="Arial"/>
                      </a:rPr>
                      <m:t>}</m:t>
                    </m:r>
                  </m:oMath>
                </a14:m>
                <a:r>
                  <a:rPr lang="en-US" sz="2000" dirty="0">
                    <a:ea typeface="ＭＳ Ｐゴシック"/>
                    <a:cs typeface="Arial" panose="020B0604020202020204" pitchFamily="34" charset="0"/>
                  </a:rPr>
                  <a:t>: </a:t>
                </a:r>
              </a:p>
              <a:p>
                <a:endParaRPr lang="en-US" sz="2000" dirty="0">
                  <a:ea typeface="ＭＳ Ｐゴシック"/>
                  <a:cs typeface="Arial" panose="020B0604020202020204" pitchFamily="34" charset="0"/>
                </a:endParaRPr>
              </a:p>
              <a:p>
                <a:pPr marL="457200" indent="-457200">
                  <a:buFont typeface="+mj-lt"/>
                  <a:buAutoNum type="arabicPeriod"/>
                </a:pPr>
                <a:r>
                  <a:rPr lang="en-US" sz="2000" dirty="0">
                    <a:solidFill>
                      <a:srgbClr val="0432FF"/>
                    </a:solidFill>
                    <a:ea typeface="ＭＳ Ｐゴシック"/>
                    <a:cs typeface="Arial" panose="020B0604020202020204" pitchFamily="34" charset="0"/>
                  </a:rPr>
                  <a:t>Sample space </a:t>
                </a:r>
                <a14:m>
                  <m:oMath xmlns:m="http://schemas.openxmlformats.org/officeDocument/2006/math">
                    <m:r>
                      <a:rPr lang="en-US" sz="2000" i="1" dirty="0" smtClean="0">
                        <a:latin typeface="Cambria Math" panose="02040503050406030204" pitchFamily="18" charset="0"/>
                        <a:ea typeface="ＭＳ Ｐゴシック"/>
                        <a:cs typeface="Arial"/>
                      </a:rPr>
                      <m:t>(</m:t>
                    </m:r>
                    <m:r>
                      <m:rPr>
                        <m:sty m:val="p"/>
                      </m:rPr>
                      <a:rPr lang="en-US" sz="2000" b="0" i="0" dirty="0">
                        <a:latin typeface="Cambria Math" panose="02040503050406030204" pitchFamily="18" charset="0"/>
                        <a:ea typeface="ＭＳ Ｐゴシック"/>
                        <a:cs typeface="Arial"/>
                      </a:rPr>
                      <m:t>Ω</m:t>
                    </m:r>
                    <m:r>
                      <a:rPr lang="en-US" sz="2000" i="1" dirty="0">
                        <a:latin typeface="Cambria Math" panose="02040503050406030204" pitchFamily="18" charset="0"/>
                        <a:ea typeface="ＭＳ Ｐゴシック"/>
                        <a:cs typeface="Arial"/>
                      </a:rPr>
                      <m:t>)</m:t>
                    </m:r>
                  </m:oMath>
                </a14:m>
                <a:r>
                  <a:rPr lang="en-US" sz="2000" dirty="0">
                    <a:ea typeface="ＭＳ Ｐゴシック"/>
                    <a:cs typeface="Arial" panose="020B0604020202020204" pitchFamily="34" charset="0"/>
                  </a:rPr>
                  <a:t>: Set of all possible </a:t>
                </a:r>
                <a:r>
                  <a:rPr lang="en-US" sz="2000" i="1" dirty="0">
                    <a:ea typeface="ＭＳ Ｐゴシック"/>
                    <a:cs typeface="Arial" panose="020B0604020202020204" pitchFamily="34" charset="0"/>
                  </a:rPr>
                  <a:t>outcomes</a:t>
                </a:r>
                <a:r>
                  <a:rPr lang="en-US" sz="2000" dirty="0">
                    <a:ea typeface="ＭＳ Ｐゴシック"/>
                    <a:cs typeface="Arial" panose="020B0604020202020204" pitchFamily="34" charset="0"/>
                  </a:rPr>
                  <a:t> of an experiment.</a:t>
                </a:r>
                <a:endParaRPr lang="en-US" sz="2000" dirty="0">
                  <a:cs typeface="Arial" panose="020B0604020202020204" pitchFamily="34" charset="0"/>
                </a:endParaRPr>
              </a:p>
              <a:p>
                <a:endParaRPr lang="en-US" sz="2000" dirty="0">
                  <a:cs typeface="Arial" panose="020B0604020202020204" pitchFamily="34" charset="0"/>
                </a:endParaRPr>
              </a:p>
              <a:p>
                <a:pPr marL="800100" lvl="1" indent="-342900">
                  <a:buFont typeface="Arial"/>
                  <a:buChar char="•"/>
                </a:pPr>
                <a:r>
                  <a:rPr lang="en-US" sz="2000" dirty="0">
                    <a:ea typeface="ＭＳ Ｐゴシック"/>
                    <a:cs typeface="Arial" panose="020B0604020202020204" pitchFamily="34" charset="0"/>
                  </a:rPr>
                  <a:t>Rolling one die: </a:t>
                </a:r>
                <a14:m>
                  <m:oMath xmlns:m="http://schemas.openxmlformats.org/officeDocument/2006/math">
                    <m:r>
                      <m:rPr>
                        <m:sty m:val="p"/>
                      </m:rPr>
                      <a:rPr lang="en-US" sz="2000" i="0" dirty="0" smtClean="0">
                        <a:latin typeface="Cambria Math" panose="02040503050406030204" pitchFamily="18" charset="0"/>
                        <a:ea typeface="ＭＳ Ｐゴシック"/>
                        <a:cs typeface="Arial"/>
                      </a:rPr>
                      <m:t>Ω</m:t>
                    </m:r>
                    <m:r>
                      <a:rPr lang="en-US" sz="2000" i="1" dirty="0">
                        <a:latin typeface="Cambria Math" panose="02040503050406030204" pitchFamily="18" charset="0"/>
                        <a:ea typeface="ＭＳ Ｐゴシック"/>
                        <a:cs typeface="Arial"/>
                      </a:rPr>
                      <m:t>={1, 2, 3, 4, 5, 6}</m:t>
                    </m:r>
                  </m:oMath>
                </a14:m>
                <a:endParaRPr lang="en-US" sz="2000" dirty="0">
                  <a:cs typeface="Arial" panose="020B0604020202020204" pitchFamily="34" charset="0"/>
                </a:endParaRPr>
              </a:p>
              <a:p>
                <a:pPr marL="800100" lvl="1" indent="-342900">
                  <a:buFont typeface="Arial" panose="020B0604020202020204" pitchFamily="34" charset="0"/>
                  <a:buChar char="•"/>
                </a:pPr>
                <a:r>
                  <a:rPr lang="en-US" sz="2000" dirty="0">
                    <a:ea typeface="ＭＳ Ｐゴシック"/>
                    <a:cs typeface="Arial" panose="020B0604020202020204" pitchFamily="34" charset="0"/>
                  </a:rPr>
                  <a:t>Sample point </a:t>
                </a:r>
                <a14:m>
                  <m:oMath xmlns:m="http://schemas.openxmlformats.org/officeDocument/2006/math">
                    <m:r>
                      <a:rPr lang="en-US" sz="2000" i="1" dirty="0">
                        <a:latin typeface="Cambria Math" panose="02040503050406030204" pitchFamily="18" charset="0"/>
                        <a:ea typeface="ＭＳ Ｐゴシック"/>
                        <a:cs typeface="Arial"/>
                      </a:rPr>
                      <m:t>(</m:t>
                    </m:r>
                    <m:r>
                      <m:rPr>
                        <m:sty m:val="p"/>
                      </m:rPr>
                      <a:rPr lang="el-GR" sz="2000" b="0" i="0" dirty="0" smtClean="0">
                        <a:latin typeface="Cambria Math" panose="02040503050406030204" pitchFamily="18" charset="0"/>
                        <a:ea typeface="ＭＳ Ｐゴシック"/>
                        <a:cs typeface="Arial"/>
                      </a:rPr>
                      <m:t>ω</m:t>
                    </m:r>
                    <m:r>
                      <a:rPr lang="en-US" sz="2000" i="1" dirty="0">
                        <a:latin typeface="Cambria Math" panose="02040503050406030204" pitchFamily="18" charset="0"/>
                        <a:ea typeface="ＭＳ Ｐゴシック"/>
                        <a:cs typeface="Arial"/>
                      </a:rPr>
                      <m:t>)</m:t>
                    </m:r>
                  </m:oMath>
                </a14:m>
                <a:r>
                  <a:rPr lang="en-US" sz="2000" dirty="0">
                    <a:ea typeface="ＭＳ Ｐゴシック"/>
                    <a:cs typeface="Arial" panose="020B0604020202020204" pitchFamily="34" charset="0"/>
                  </a:rPr>
                  <a:t>: Element of the sample space.</a:t>
                </a:r>
              </a:p>
              <a:p>
                <a:pPr marL="1257300" lvl="2" indent="-342900">
                  <a:buFont typeface="Arial"/>
                  <a:buChar char="•"/>
                </a:pPr>
                <a:r>
                  <a:rPr lang="en-US" sz="2000" dirty="0">
                    <a:ea typeface="ＭＳ Ｐゴシック"/>
                    <a:cs typeface="Arial" panose="020B0604020202020204" pitchFamily="34" charset="0"/>
                  </a:rPr>
                  <a:t>Example 1: Rolling one die: </a:t>
                </a:r>
                <a14:m>
                  <m:oMath xmlns:m="http://schemas.openxmlformats.org/officeDocument/2006/math">
                    <m:r>
                      <a:rPr lang="el-GR" sz="2000" b="0" i="1" dirty="0" smtClean="0">
                        <a:latin typeface="Cambria Math" panose="02040503050406030204" pitchFamily="18" charset="0"/>
                        <a:ea typeface="ＭＳ Ｐゴシック"/>
                        <a:cs typeface="Arial"/>
                      </a:rPr>
                      <m:t>𝜔</m:t>
                    </m:r>
                    <m:r>
                      <a:rPr lang="en-US" sz="2000" i="1" dirty="0">
                        <a:latin typeface="Cambria Math" panose="02040503050406030204" pitchFamily="18" charset="0"/>
                        <a:ea typeface="ＭＳ Ｐゴシック"/>
                        <a:cs typeface="Arial"/>
                      </a:rPr>
                      <m:t>={</m:t>
                    </m:r>
                    <m:r>
                      <a:rPr lang="en-US" sz="2000" b="0" i="1" dirty="0" smtClean="0">
                        <a:latin typeface="Cambria Math" panose="02040503050406030204" pitchFamily="18" charset="0"/>
                        <a:ea typeface="ＭＳ Ｐゴシック"/>
                        <a:cs typeface="Arial"/>
                      </a:rPr>
                      <m:t>2</m:t>
                    </m:r>
                    <m:r>
                      <a:rPr lang="en-US" sz="2000" i="1" dirty="0">
                        <a:latin typeface="Cambria Math" panose="02040503050406030204" pitchFamily="18" charset="0"/>
                        <a:ea typeface="ＭＳ Ｐゴシック"/>
                        <a:cs typeface="Arial"/>
                      </a:rPr>
                      <m:t>}</m:t>
                    </m:r>
                  </m:oMath>
                </a14:m>
                <a:endParaRPr lang="en-US" sz="2000" dirty="0">
                  <a:ea typeface="ＭＳ Ｐゴシック"/>
                  <a:cs typeface="Arial" panose="020B0604020202020204" pitchFamily="34" charset="0"/>
                </a:endParaRPr>
              </a:p>
              <a:p>
                <a:pPr marL="800100" lvl="1" indent="-342900">
                  <a:buFont typeface="Arial"/>
                  <a:buChar char="•"/>
                </a:pPr>
                <a:endParaRPr lang="en-US" dirty="0">
                  <a:cs typeface="Arial" panose="020B0604020202020204" pitchFamily="34" charset="0"/>
                </a:endParaRPr>
              </a:p>
              <a:p>
                <a:pPr marL="457200" indent="-457200">
                  <a:buFont typeface="+mj-lt"/>
                  <a:buAutoNum type="arabicPeriod" startAt="2"/>
                </a:pPr>
                <a:r>
                  <a:rPr lang="en-US" sz="2000" dirty="0">
                    <a:solidFill>
                      <a:srgbClr val="0432FF"/>
                    </a:solidFill>
                    <a:ea typeface="ＭＳ Ｐゴシック"/>
                    <a:cs typeface="Arial" panose="020B0604020202020204" pitchFamily="34" charset="0"/>
                  </a:rPr>
                  <a:t>Event space</a:t>
                </a:r>
                <a:r>
                  <a:rPr lang="en-US" sz="2000" dirty="0">
                    <a:ea typeface="ＭＳ Ｐゴシック"/>
                    <a:cs typeface="Arial" panose="020B0604020202020204" pitchFamily="34" charset="0"/>
                  </a:rPr>
                  <a:t> (</a:t>
                </a:r>
                <a14:m>
                  <m:oMath xmlns:m="http://schemas.openxmlformats.org/officeDocument/2006/math">
                    <m:r>
                      <a:rPr lang="en-US" sz="2000" b="0" i="1" dirty="0">
                        <a:latin typeface="Cambria Math" panose="02040503050406030204" pitchFamily="18" charset="0"/>
                        <a:ea typeface="Cambria Math" panose="02040503050406030204" pitchFamily="18" charset="0"/>
                        <a:cs typeface="Arial"/>
                      </a:rPr>
                      <m:t>ℬ</m:t>
                    </m:r>
                  </m:oMath>
                </a14:m>
                <a:r>
                  <a:rPr lang="en-US" sz="2000" dirty="0">
                    <a:ea typeface="ＭＳ Ｐゴシック"/>
                    <a:cs typeface="Arial" panose="020B0604020202020204" pitchFamily="34" charset="0"/>
                  </a:rPr>
                  <a:t>): Collection of subsets (</a:t>
                </a:r>
                <a:r>
                  <a:rPr lang="en-US" sz="2000" i="1" dirty="0">
                    <a:ea typeface="ＭＳ Ｐゴシック"/>
                    <a:cs typeface="Arial" panose="020B0604020202020204" pitchFamily="34" charset="0"/>
                  </a:rPr>
                  <a:t>events</a:t>
                </a:r>
                <a:r>
                  <a:rPr lang="en-US" sz="2000" dirty="0">
                    <a:ea typeface="ＭＳ Ｐゴシック"/>
                    <a:cs typeface="Arial" panose="020B0604020202020204" pitchFamily="34" charset="0"/>
                  </a:rPr>
                  <a:t>) of </a:t>
                </a:r>
                <a14:m>
                  <m:oMath xmlns:m="http://schemas.openxmlformats.org/officeDocument/2006/math">
                    <m:r>
                      <m:rPr>
                        <m:sty m:val="p"/>
                      </m:rPr>
                      <a:rPr lang="en-US" sz="2000" dirty="0">
                        <a:latin typeface="Cambria Math" panose="02040503050406030204" pitchFamily="18" charset="0"/>
                        <a:ea typeface="ＭＳ Ｐゴシック"/>
                        <a:cs typeface="Arial"/>
                      </a:rPr>
                      <m:t>Ω</m:t>
                    </m:r>
                    <m:r>
                      <a:rPr lang="en-US" sz="2000" i="1" dirty="0">
                        <a:latin typeface="Cambria Math" panose="02040503050406030204" pitchFamily="18" charset="0"/>
                        <a:ea typeface="ＭＳ Ｐゴシック"/>
                        <a:cs typeface="Arial"/>
                      </a:rPr>
                      <m:t> </m:t>
                    </m:r>
                  </m:oMath>
                </a14:m>
                <a:endParaRPr lang="en-US" sz="2000" dirty="0">
                  <a:ea typeface="ＭＳ Ｐゴシック"/>
                  <a:cs typeface="Arial" panose="020B0604020202020204" pitchFamily="34" charset="0"/>
                </a:endParaRPr>
              </a:p>
              <a:p>
                <a:pPr marL="914400" lvl="1" indent="-457200">
                  <a:buFont typeface="Arial" panose="020B0604020202020204" pitchFamily="34" charset="0"/>
                  <a:buChar char="•"/>
                </a:pPr>
                <a:r>
                  <a:rPr lang="en-US" sz="2000" dirty="0">
                    <a:ea typeface="ＭＳ Ｐゴシック"/>
                    <a:cs typeface="Arial" panose="020B0604020202020204" pitchFamily="34" charset="0"/>
                  </a:rPr>
                  <a:t>Rolling one die: </a:t>
                </a:r>
                <a14:m>
                  <m:oMath xmlns:m="http://schemas.openxmlformats.org/officeDocument/2006/math">
                    <m:r>
                      <a:rPr lang="en-US" sz="2000" i="1" dirty="0">
                        <a:latin typeface="Cambria Math" panose="02040503050406030204" pitchFamily="18" charset="0"/>
                        <a:ea typeface="ＭＳ Ｐゴシック"/>
                        <a:cs typeface="Arial"/>
                      </a:rPr>
                      <m:t>𝐴</m:t>
                    </m:r>
                    <m:r>
                      <a:rPr lang="en-US" sz="2000" i="1" dirty="0">
                        <a:latin typeface="Cambria Math" panose="02040503050406030204" pitchFamily="18" charset="0"/>
                        <a:ea typeface="ＭＳ Ｐゴシック"/>
                        <a:cs typeface="Arial"/>
                      </a:rPr>
                      <m:t>={{5,6})</m:t>
                    </m:r>
                  </m:oMath>
                </a14:m>
                <a:endParaRPr lang="en-US" sz="2000" dirty="0">
                  <a:cs typeface="Arial" panose="020B0604020202020204" pitchFamily="34" charset="0"/>
                </a:endParaRPr>
              </a:p>
              <a:p>
                <a:pPr marL="457200" indent="-457200">
                  <a:buFont typeface="+mj-lt"/>
                  <a:buAutoNum type="arabicPeriod" startAt="2"/>
                </a:pPr>
                <a:endParaRPr lang="en-US" sz="2000" dirty="0">
                  <a:ea typeface="ＭＳ Ｐゴシック"/>
                  <a:cs typeface="Arial" panose="020B0604020202020204" pitchFamily="34" charset="0"/>
                </a:endParaRPr>
              </a:p>
              <a:p>
                <a:pPr marL="457200" indent="-457200">
                  <a:buFont typeface="+mj-lt"/>
                  <a:buAutoNum type="arabicPeriod" startAt="2"/>
                </a:pPr>
                <a:r>
                  <a:rPr lang="en-US" sz="2000" dirty="0">
                    <a:solidFill>
                      <a:srgbClr val="0432FF"/>
                    </a:solidFill>
                    <a:ea typeface="ＭＳ Ｐゴシック"/>
                    <a:cs typeface="Arial" panose="020B0604020202020204" pitchFamily="34" charset="0"/>
                  </a:rPr>
                  <a:t>Probability function </a:t>
                </a:r>
                <a14:m>
                  <m:oMath xmlns:m="http://schemas.openxmlformats.org/officeDocument/2006/math">
                    <m:r>
                      <a:rPr lang="en-US" sz="2000" i="1" dirty="0">
                        <a:latin typeface="Cambria Math" panose="02040503050406030204" pitchFamily="18" charset="0"/>
                        <a:ea typeface="ＭＳ Ｐゴシック"/>
                        <a:cs typeface="Arial"/>
                      </a:rPr>
                      <m:t>(</m:t>
                    </m:r>
                    <m:r>
                      <a:rPr lang="en-US" sz="2000" b="0" i="1" dirty="0" smtClean="0">
                        <a:latin typeface="Cambria Math" panose="02040503050406030204" pitchFamily="18" charset="0"/>
                        <a:ea typeface="Cambria Math" panose="02040503050406030204" pitchFamily="18" charset="0"/>
                        <a:cs typeface="Arial"/>
                      </a:rPr>
                      <m:t>𝑃</m:t>
                    </m:r>
                    <m:r>
                      <a:rPr lang="en-US" sz="2000" i="1" dirty="0">
                        <a:latin typeface="Cambria Math" panose="02040503050406030204" pitchFamily="18" charset="0"/>
                        <a:ea typeface="ＭＳ Ｐゴシック"/>
                        <a:cs typeface="Arial"/>
                      </a:rPr>
                      <m:t>)</m:t>
                    </m:r>
                  </m:oMath>
                </a14:m>
                <a:r>
                  <a:rPr lang="en-US" sz="2000" dirty="0">
                    <a:ea typeface="ＭＳ Ｐゴシック"/>
                    <a:cs typeface="Arial" panose="020B0604020202020204" pitchFamily="34" charset="0"/>
                  </a:rPr>
                  <a:t>: Assigns a number (probability to each event in </a:t>
                </a:r>
                <a14:m>
                  <m:oMath xmlns:m="http://schemas.openxmlformats.org/officeDocument/2006/math">
                    <m:r>
                      <a:rPr lang="en-US" sz="2000" i="1" dirty="0">
                        <a:latin typeface="Cambria Math" panose="02040503050406030204" pitchFamily="18" charset="0"/>
                        <a:ea typeface="Cambria Math" panose="02040503050406030204" pitchFamily="18" charset="0"/>
                        <a:cs typeface="Arial"/>
                      </a:rPr>
                      <m:t>ℬ</m:t>
                    </m:r>
                  </m:oMath>
                </a14:m>
                <a:r>
                  <a:rPr lang="en-US" sz="2000" dirty="0">
                    <a:ea typeface="ＭＳ Ｐゴシック"/>
                    <a:cs typeface="Arial" panose="020B0604020202020204" pitchFamily="34" charset="0"/>
                  </a:rPr>
                  <a:t>.</a:t>
                </a: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158746" y="1847214"/>
                <a:ext cx="11919973" cy="3847207"/>
              </a:xfrm>
              <a:prstGeom prst="rect">
                <a:avLst/>
              </a:prstGeom>
              <a:blipFill>
                <a:blip r:embed="rId3"/>
                <a:stretch>
                  <a:fillRect l="-532" t="-658" b="-197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latin typeface="Arial"/>
                <a:ea typeface="ＭＳ Ｐゴシック"/>
                <a:cs typeface="Arial"/>
              </a:rPr>
              <a:t>Probability space</a:t>
            </a:r>
            <a:endParaRPr lang="en-US" sz="1200" dirty="0">
              <a:cs typeface="Arial"/>
            </a:endParaRPr>
          </a:p>
        </p:txBody>
      </p:sp>
      <p:grpSp>
        <p:nvGrpSpPr>
          <p:cNvPr id="10" name="Group 9">
            <a:extLst>
              <a:ext uri="{FF2B5EF4-FFF2-40B4-BE49-F238E27FC236}">
                <a16:creationId xmlns:a16="http://schemas.microsoft.com/office/drawing/2014/main" id="{D0DCF18D-38F4-5949-BD4D-58FDCF578CF6}"/>
              </a:ext>
            </a:extLst>
          </p:cNvPr>
          <p:cNvGrpSpPr/>
          <p:nvPr/>
        </p:nvGrpSpPr>
        <p:grpSpPr>
          <a:xfrm>
            <a:off x="6911707" y="2963594"/>
            <a:ext cx="5032787" cy="2010342"/>
            <a:chOff x="7062710" y="4199398"/>
            <a:chExt cx="5032787" cy="2010342"/>
          </a:xfrm>
        </p:grpSpPr>
        <p:pic>
          <p:nvPicPr>
            <p:cNvPr id="7" name="Picture 6">
              <a:extLst>
                <a:ext uri="{FF2B5EF4-FFF2-40B4-BE49-F238E27FC236}">
                  <a16:creationId xmlns:a16="http://schemas.microsoft.com/office/drawing/2014/main" id="{FD2FBDE5-E113-1A4F-A891-65F8EC6A1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710" y="4199398"/>
              <a:ext cx="5032787" cy="2010342"/>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499243D-648E-AC49-B037-03587A880A45}"/>
                    </a:ext>
                  </a:extLst>
                </p:cNvPr>
                <p:cNvSpPr/>
                <p:nvPr/>
              </p:nvSpPr>
              <p:spPr bwMode="auto">
                <a:xfrm>
                  <a:off x="7348756" y="5670062"/>
                  <a:ext cx="1526796" cy="352338"/>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100" dirty="0">
                      <a:ea typeface="ＭＳ Ｐゴシック"/>
                      <a:cs typeface="Arial"/>
                    </a:rPr>
                    <a:t>Sample space </a:t>
                  </a:r>
                  <a14:m>
                    <m:oMath xmlns:m="http://schemas.openxmlformats.org/officeDocument/2006/math">
                      <m:r>
                        <m:rPr>
                          <m:sty m:val="p"/>
                        </m:rPr>
                        <a:rPr lang="en-US" sz="1100" dirty="0">
                          <a:latin typeface="Cambria Math" panose="02040503050406030204" pitchFamily="18" charset="0"/>
                          <a:ea typeface="ＭＳ Ｐゴシック"/>
                          <a:cs typeface="Arial"/>
                        </a:rPr>
                        <m:t>Ω</m:t>
                      </m:r>
                    </m:oMath>
                  </a14:m>
                  <a:r>
                    <a:rPr kumimoji="0" lang="en-US" sz="1100" b="0" i="0" u="none" strike="noStrike" cap="none" normalizeH="0" baseline="0" dirty="0">
                      <a:ln>
                        <a:noFill/>
                      </a:ln>
                      <a:solidFill>
                        <a:schemeClr val="tx1"/>
                      </a:solidFill>
                      <a:effectLst/>
                      <a:latin typeface="Arial" charset="0"/>
                      <a:ea typeface="ＭＳ Ｐゴシック" pitchFamily="20" charset="-128"/>
                    </a:rPr>
                    <a:t> of rolling</a:t>
                  </a:r>
                  <a:r>
                    <a:rPr kumimoji="0" lang="en-US" sz="1100" b="0" i="0" u="none" strike="noStrike" cap="none" normalizeH="0" dirty="0">
                      <a:ln>
                        <a:noFill/>
                      </a:ln>
                      <a:solidFill>
                        <a:schemeClr val="tx1"/>
                      </a:solidFill>
                      <a:effectLst/>
                      <a:latin typeface="Arial" charset="0"/>
                      <a:ea typeface="ＭＳ Ｐゴシック" pitchFamily="20" charset="-128"/>
                    </a:rPr>
                    <a:t> one die</a:t>
                  </a:r>
                  <a:endParaRPr kumimoji="0" lang="en-US" sz="1100" b="0" i="0" u="none" strike="noStrike" cap="none" normalizeH="0" baseline="0" dirty="0">
                    <a:ln>
                      <a:noFill/>
                    </a:ln>
                    <a:solidFill>
                      <a:schemeClr val="tx1"/>
                    </a:solidFill>
                    <a:effectLst/>
                    <a:latin typeface="Arial" charset="0"/>
                    <a:ea typeface="ＭＳ Ｐゴシック" pitchFamily="20" charset="-128"/>
                  </a:endParaRPr>
                </a:p>
              </p:txBody>
            </p:sp>
          </mc:Choice>
          <mc:Fallback xmlns="">
            <p:sp>
              <p:nvSpPr>
                <p:cNvPr id="4" name="Rectangle 3">
                  <a:extLst>
                    <a:ext uri="{FF2B5EF4-FFF2-40B4-BE49-F238E27FC236}">
                      <a16:creationId xmlns:a16="http://schemas.microsoft.com/office/drawing/2014/main" id="{D499243D-648E-AC49-B037-03587A880A45}"/>
                    </a:ext>
                  </a:extLst>
                </p:cNvPr>
                <p:cNvSpPr>
                  <a:spLocks noRot="1" noChangeAspect="1" noMove="1" noResize="1" noEditPoints="1" noAdjustHandles="1" noChangeArrowheads="1" noChangeShapeType="1" noTextEdit="1"/>
                </p:cNvSpPr>
                <p:nvPr/>
              </p:nvSpPr>
              <p:spPr bwMode="auto">
                <a:xfrm>
                  <a:off x="7348756" y="5670062"/>
                  <a:ext cx="1526796" cy="352338"/>
                </a:xfrm>
                <a:prstGeom prst="rect">
                  <a:avLst/>
                </a:prstGeom>
                <a:blipFill>
                  <a:blip r:embed="rId5"/>
                  <a:stretch>
                    <a:fillRect b="-30000"/>
                  </a:stretch>
                </a:blip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06FDE74-BD28-964B-8957-4741C66EAE2C}"/>
                    </a:ext>
                  </a:extLst>
                </p:cNvPr>
                <p:cNvSpPr/>
                <p:nvPr/>
              </p:nvSpPr>
              <p:spPr bwMode="auto">
                <a:xfrm>
                  <a:off x="7687819" y="4450634"/>
                  <a:ext cx="1459684" cy="35233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ea typeface="ＭＳ Ｐゴシック" pitchFamily="20" charset="-128"/>
                    </a:rPr>
                    <a:t>Sample point </a:t>
                  </a:r>
                  <a14:m>
                    <m:oMath xmlns:m="http://schemas.openxmlformats.org/officeDocument/2006/math">
                      <m:r>
                        <a:rPr kumimoji="0" lang="el-GR" sz="1200" b="0" i="1" u="none" strike="noStrike" cap="none" normalizeH="0" baseline="0" smtClean="0">
                          <a:ln>
                            <a:noFill/>
                          </a:ln>
                          <a:solidFill>
                            <a:schemeClr val="tx1"/>
                          </a:solidFill>
                          <a:effectLst/>
                          <a:latin typeface="Cambria Math" panose="02040503050406030204" pitchFamily="18" charset="0"/>
                          <a:ea typeface="ＭＳ Ｐゴシック" pitchFamily="20" charset="-128"/>
                        </a:rPr>
                        <m:t>𝜔</m:t>
                      </m:r>
                    </m:oMath>
                  </a14:m>
                  <a:endParaRPr kumimoji="0" lang="en-US" sz="1200" b="0" i="0" u="none" strike="noStrike" cap="none" normalizeH="0" baseline="0" dirty="0">
                    <a:ln>
                      <a:noFill/>
                    </a:ln>
                    <a:solidFill>
                      <a:schemeClr val="tx1"/>
                    </a:solidFill>
                    <a:effectLst/>
                    <a:latin typeface="Arial" charset="0"/>
                    <a:ea typeface="ＭＳ Ｐゴシック" pitchFamily="20" charset="-128"/>
                  </a:endParaRPr>
                </a:p>
              </p:txBody>
            </p:sp>
          </mc:Choice>
          <mc:Fallback xmlns="">
            <p:sp>
              <p:nvSpPr>
                <p:cNvPr id="8" name="Rectangle 7">
                  <a:extLst>
                    <a:ext uri="{FF2B5EF4-FFF2-40B4-BE49-F238E27FC236}">
                      <a16:creationId xmlns:a16="http://schemas.microsoft.com/office/drawing/2014/main" id="{506FDE74-BD28-964B-8957-4741C66EAE2C}"/>
                    </a:ext>
                  </a:extLst>
                </p:cNvPr>
                <p:cNvSpPr>
                  <a:spLocks noRot="1" noChangeAspect="1" noMove="1" noResize="1" noEditPoints="1" noAdjustHandles="1" noChangeArrowheads="1" noChangeShapeType="1" noTextEdit="1"/>
                </p:cNvSpPr>
                <p:nvPr/>
              </p:nvSpPr>
              <p:spPr bwMode="auto">
                <a:xfrm>
                  <a:off x="7687819" y="4450634"/>
                  <a:ext cx="1459684" cy="352337"/>
                </a:xfrm>
                <a:prstGeom prst="rect">
                  <a:avLst/>
                </a:prstGeom>
                <a:blipFill>
                  <a:blip r:embed="rId6"/>
                  <a:stretch>
                    <a:fillRect/>
                  </a:stretch>
                </a:blip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BEB2FB0-8D1A-CC48-A62C-56D2752FE6D3}"/>
                    </a:ext>
                  </a:extLst>
                </p:cNvPr>
                <p:cNvSpPr/>
                <p:nvPr/>
              </p:nvSpPr>
              <p:spPr bwMode="auto">
                <a:xfrm>
                  <a:off x="9891658" y="4390422"/>
                  <a:ext cx="1459684" cy="352337"/>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1200" dirty="0">
                      <a:ea typeface="ＭＳ Ｐゴシック" pitchFamily="20" charset="-128"/>
                    </a:rPr>
                    <a:t>Event </a:t>
                  </a:r>
                  <a14:m>
                    <m:oMath xmlns:m="http://schemas.openxmlformats.org/officeDocument/2006/math">
                      <m:r>
                        <a:rPr lang="en-US" sz="1200" b="0" i="1" smtClean="0">
                          <a:latin typeface="Cambria Math" panose="02040503050406030204" pitchFamily="18" charset="0"/>
                          <a:ea typeface="ＭＳ Ｐゴシック" pitchFamily="20" charset="-128"/>
                        </a:rPr>
                        <m:t>𝐴</m:t>
                      </m:r>
                    </m:oMath>
                  </a14:m>
                  <a:endParaRPr kumimoji="0" lang="en-US" sz="1200" b="0" i="0" u="none" strike="noStrike" cap="none" normalizeH="0" baseline="0" dirty="0">
                    <a:ln>
                      <a:noFill/>
                    </a:ln>
                    <a:solidFill>
                      <a:schemeClr val="tx1"/>
                    </a:solidFill>
                    <a:effectLst/>
                    <a:latin typeface="Arial" charset="0"/>
                    <a:ea typeface="ＭＳ Ｐゴシック" pitchFamily="20" charset="-128"/>
                  </a:endParaRPr>
                </a:p>
              </p:txBody>
            </p:sp>
          </mc:Choice>
          <mc:Fallback xmlns="">
            <p:sp>
              <p:nvSpPr>
                <p:cNvPr id="9" name="Rectangle 8">
                  <a:extLst>
                    <a:ext uri="{FF2B5EF4-FFF2-40B4-BE49-F238E27FC236}">
                      <a16:creationId xmlns:a16="http://schemas.microsoft.com/office/drawing/2014/main" id="{5BEB2FB0-8D1A-CC48-A62C-56D2752FE6D3}"/>
                    </a:ext>
                  </a:extLst>
                </p:cNvPr>
                <p:cNvSpPr>
                  <a:spLocks noRot="1" noChangeAspect="1" noMove="1" noResize="1" noEditPoints="1" noAdjustHandles="1" noChangeArrowheads="1" noChangeShapeType="1" noTextEdit="1"/>
                </p:cNvSpPr>
                <p:nvPr/>
              </p:nvSpPr>
              <p:spPr bwMode="auto">
                <a:xfrm>
                  <a:off x="9891658" y="4390422"/>
                  <a:ext cx="1459684" cy="352337"/>
                </a:xfrm>
                <a:prstGeom prst="rect">
                  <a:avLst/>
                </a:prstGeom>
                <a:blipFill>
                  <a:blip r:embed="rId7"/>
                  <a:stretch>
                    <a:fillRect/>
                  </a:stretch>
                </a:blip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Tree>
    <p:extLst>
      <p:ext uri="{BB962C8B-B14F-4D97-AF65-F5344CB8AC3E}">
        <p14:creationId xmlns:p14="http://schemas.microsoft.com/office/powerpoint/2010/main" val="3144522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a:latin typeface=""/>
                <a:cs typeface="Arial"/>
              </a:rPr>
              <a:t>Probability theory</a:t>
            </a:r>
            <a:endParaRPr lang="en-US"/>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
              </a:rPr>
              <a:pPr/>
              <a:t>8</a:t>
            </a:fld>
            <a:endParaRPr lang="en-US">
              <a:solidFill>
                <a:srgbClr val="000000"/>
              </a:solidFill>
              <a:latin typeface=""/>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28625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ＭＳ Ｐゴシック"/>
                    <a:cs typeface="Arial" panose="020B0604020202020204" pitchFamily="34" charset="0"/>
                  </a:rPr>
                  <a:t>The probability function is a mapping from </a:t>
                </a:r>
                <a14:m>
                  <m:oMath xmlns:m="http://schemas.openxmlformats.org/officeDocument/2006/math">
                    <m:r>
                      <a:rPr lang="en-US" sz="2000" i="1" dirty="0">
                        <a:latin typeface="Cambria Math" panose="02040503050406030204" pitchFamily="18" charset="0"/>
                        <a:ea typeface="Cambria Math" panose="02040503050406030204" pitchFamily="18" charset="0"/>
                        <a:cs typeface="Arial"/>
                      </a:rPr>
                      <m:t>ℬ</m:t>
                    </m:r>
                    <m:r>
                      <a:rPr lang="en-US" sz="2000" i="1" dirty="0" smtClean="0">
                        <a:latin typeface="Cambria Math" panose="02040503050406030204" pitchFamily="18" charset="0"/>
                        <a:ea typeface="Cambria Math" panose="02040503050406030204" pitchFamily="18" charset="0"/>
                        <a:cs typeface="Arial"/>
                      </a:rPr>
                      <m:t>→</m:t>
                    </m:r>
                    <m:r>
                      <a:rPr lang="en-US" sz="2000" b="0" i="1" smtClean="0">
                        <a:latin typeface="Cambria Math" panose="02040503050406030204" pitchFamily="18" charset="0"/>
                        <a:ea typeface="ＭＳ Ｐゴシック"/>
                        <a:cs typeface="Arial" panose="020B0604020202020204" pitchFamily="34" charset="0"/>
                      </a:rPr>
                      <m:t>[0, 1]</m:t>
                    </m:r>
                  </m:oMath>
                </a14:m>
                <a:endParaRPr lang="en-US" sz="2000" dirty="0">
                  <a:ea typeface="ＭＳ Ｐゴシック"/>
                  <a:cs typeface="Arial" panose="020B0604020202020204" pitchFamily="34" charset="0"/>
                </a:endParaRPr>
              </a:p>
              <a:p>
                <a:endParaRPr lang="en-US" sz="2000" dirty="0">
                  <a:ea typeface="ＭＳ Ｐゴシック"/>
                  <a:cs typeface="Arial" panose="020B0604020202020204" pitchFamily="34" charset="0"/>
                </a:endParaRPr>
              </a:p>
              <a:p>
                <a:r>
                  <a:rPr lang="en-US" sz="2000" dirty="0">
                    <a:ea typeface="ＭＳ Ｐゴシック"/>
                    <a:cs typeface="Arial" panose="020B0604020202020204" pitchFamily="34" charset="0"/>
                  </a:rPr>
                  <a:t> It satisfies the following </a:t>
                </a:r>
                <a:r>
                  <a:rPr lang="en-US" sz="2000" u="sng" dirty="0">
                    <a:ea typeface="ＭＳ Ｐゴシック"/>
                    <a:cs typeface="Arial" panose="020B0604020202020204" pitchFamily="34" charset="0"/>
                  </a:rPr>
                  <a:t>set of axioms</a:t>
                </a:r>
                <a:r>
                  <a:rPr lang="en-US" sz="2000" dirty="0">
                    <a:ea typeface="ＭＳ Ｐゴシック"/>
                    <a:cs typeface="Arial" panose="020B0604020202020204" pitchFamily="34" charset="0"/>
                  </a:rPr>
                  <a:t>:</a:t>
                </a:r>
              </a:p>
              <a:p>
                <a:endParaRPr lang="en-US" sz="2000" dirty="0">
                  <a:ea typeface="ＭＳ Ｐゴシック"/>
                  <a:cs typeface="Arial" panose="020B0604020202020204" pitchFamily="34" charset="0"/>
                </a:endParaRPr>
              </a:p>
              <a:p>
                <a:pPr marL="457200" indent="-457200">
                  <a:buFont typeface="+mj-lt"/>
                  <a:buAutoNum type="arabicPeriod"/>
                </a:pPr>
                <a:r>
                  <a:rPr lang="en-US" sz="2000" dirty="0">
                    <a:solidFill>
                      <a:schemeClr val="tx1"/>
                    </a:solidFill>
                    <a:ea typeface="ＭＳ Ｐゴシック"/>
                    <a:cs typeface="Arial" panose="020B0604020202020204" pitchFamily="34" charset="0"/>
                  </a:rPr>
                  <a:t>The probability of an event </a:t>
                </a:r>
                <a14:m>
                  <m:oMath xmlns:m="http://schemas.openxmlformats.org/officeDocument/2006/math">
                    <m:r>
                      <a:rPr lang="en-US" sz="2000" i="1" dirty="0" smtClean="0">
                        <a:solidFill>
                          <a:schemeClr val="tx1"/>
                        </a:solidFill>
                        <a:latin typeface="Cambria Math" panose="02040503050406030204" pitchFamily="18" charset="0"/>
                        <a:ea typeface="ＭＳ Ｐゴシック"/>
                        <a:cs typeface="Arial" panose="020B0604020202020204" pitchFamily="34" charset="0"/>
                      </a:rPr>
                      <m:t>𝐴</m:t>
                    </m:r>
                  </m:oMath>
                </a14:m>
                <a:r>
                  <a:rPr lang="en-US" sz="2000" dirty="0">
                    <a:solidFill>
                      <a:schemeClr val="tx1"/>
                    </a:solidFill>
                    <a:ea typeface="ＭＳ Ｐゴシック"/>
                    <a:cs typeface="Arial" panose="020B0604020202020204" pitchFamily="34" charset="0"/>
                  </a:rPr>
                  <a:t> is greater or equal to zero, </a:t>
                </a:r>
                <a14:m>
                  <m:oMath xmlns:m="http://schemas.openxmlformats.org/officeDocument/2006/math">
                    <m:r>
                      <a:rPr lang="en-US" sz="2000" b="0" i="1" smtClean="0">
                        <a:solidFill>
                          <a:schemeClr val="tx1"/>
                        </a:solidFill>
                        <a:latin typeface="Cambria Math" panose="02040503050406030204" pitchFamily="18" charset="0"/>
                        <a:ea typeface="ＭＳ Ｐゴシック"/>
                        <a:cs typeface="Arial" panose="020B0604020202020204" pitchFamily="34" charset="0"/>
                      </a:rPr>
                      <m:t>𝑃</m:t>
                    </m:r>
                    <m:r>
                      <a:rPr lang="en-US" sz="2000" b="0" i="1" smtClean="0">
                        <a:solidFill>
                          <a:schemeClr val="tx1"/>
                        </a:solidFill>
                        <a:latin typeface="Cambria Math" panose="02040503050406030204" pitchFamily="18" charset="0"/>
                        <a:ea typeface="ＭＳ Ｐゴシック"/>
                        <a:cs typeface="Arial" panose="020B0604020202020204" pitchFamily="34" charset="0"/>
                      </a:rPr>
                      <m:t>(</m:t>
                    </m:r>
                    <m:r>
                      <a:rPr lang="en-US" sz="2000" b="0" i="1" smtClean="0">
                        <a:solidFill>
                          <a:schemeClr val="tx1"/>
                        </a:solidFill>
                        <a:latin typeface="Cambria Math" panose="02040503050406030204" pitchFamily="18" charset="0"/>
                        <a:ea typeface="ＭＳ Ｐゴシック"/>
                        <a:cs typeface="Arial" panose="020B0604020202020204" pitchFamily="34" charset="0"/>
                      </a:rPr>
                      <m:t>𝐴</m:t>
                    </m:r>
                    <m:r>
                      <a:rPr lang="en-US" sz="2000" b="0" i="1" smtClean="0">
                        <a:solidFill>
                          <a:schemeClr val="tx1"/>
                        </a:solidFill>
                        <a:latin typeface="Cambria Math" panose="02040503050406030204" pitchFamily="18" charset="0"/>
                        <a:ea typeface="ＭＳ Ｐゴシック"/>
                        <a:cs typeface="Arial" panose="020B0604020202020204" pitchFamily="34" charset="0"/>
                      </a:rPr>
                      <m:t>)≥0</m:t>
                    </m:r>
                  </m:oMath>
                </a14:m>
                <a:r>
                  <a:rPr lang="en-US" sz="2000" dirty="0">
                    <a:ea typeface="ＭＳ Ｐゴシック"/>
                    <a:cs typeface="Arial" panose="020B0604020202020204" pitchFamily="34" charset="0"/>
                  </a:rPr>
                  <a:t>.</a:t>
                </a:r>
              </a:p>
              <a:p>
                <a:pPr marL="457200" indent="-457200">
                  <a:buFont typeface="+mj-lt"/>
                  <a:buAutoNum type="arabicPeriod"/>
                </a:pPr>
                <a:endParaRPr lang="en-US" sz="2000" dirty="0">
                  <a:ea typeface="ＭＳ Ｐゴシック"/>
                  <a:cs typeface="Arial" panose="020B0604020202020204" pitchFamily="34" charset="0"/>
                </a:endParaRPr>
              </a:p>
              <a:p>
                <a:pPr marL="457200" indent="-457200">
                  <a:buFont typeface="+mj-lt"/>
                  <a:buAutoNum type="arabicPeriod"/>
                </a:pPr>
                <a:r>
                  <a:rPr lang="en-US" sz="2000" dirty="0">
                    <a:ea typeface="ＭＳ Ｐゴシック"/>
                    <a:cs typeface="Arial" panose="020B0604020202020204" pitchFamily="34" charset="0"/>
                  </a:rPr>
                  <a:t>The probability of any of the outcomes happening is 1, </a:t>
                </a:r>
                <a14:m>
                  <m:oMath xmlns:m="http://schemas.openxmlformats.org/officeDocument/2006/math">
                    <m:r>
                      <a:rPr lang="en-US" sz="2000" i="1">
                        <a:latin typeface="Cambria Math" panose="02040503050406030204" pitchFamily="18" charset="0"/>
                        <a:ea typeface="ＭＳ Ｐゴシック"/>
                        <a:cs typeface="Arial" panose="020B0604020202020204" pitchFamily="34" charset="0"/>
                      </a:rPr>
                      <m:t>𝑃</m:t>
                    </m:r>
                    <m:r>
                      <a:rPr lang="en-US" sz="2000" i="1">
                        <a:latin typeface="Cambria Math" panose="02040503050406030204" pitchFamily="18" charset="0"/>
                        <a:ea typeface="ＭＳ Ｐゴシック"/>
                        <a:cs typeface="Arial" panose="020B0604020202020204" pitchFamily="34" charset="0"/>
                      </a:rPr>
                      <m:t>(</m:t>
                    </m:r>
                    <m:r>
                      <m:rPr>
                        <m:sty m:val="p"/>
                      </m:rPr>
                      <a:rPr lang="el-GR" sz="2000" b="0" i="0" smtClean="0">
                        <a:latin typeface="Cambria Math" panose="02040503050406030204" pitchFamily="18" charset="0"/>
                        <a:ea typeface="ＭＳ Ｐゴシック"/>
                        <a:cs typeface="Arial" panose="020B0604020202020204" pitchFamily="34" charset="0"/>
                      </a:rPr>
                      <m:t>Ω</m:t>
                    </m:r>
                    <m:r>
                      <a:rPr lang="en-US" sz="2000" i="1">
                        <a:latin typeface="Cambria Math" panose="02040503050406030204" pitchFamily="18" charset="0"/>
                        <a:ea typeface="ＭＳ Ｐゴシック"/>
                        <a:cs typeface="Arial" panose="020B0604020202020204" pitchFamily="34" charset="0"/>
                      </a:rPr>
                      <m:t>)≥0</m:t>
                    </m:r>
                  </m:oMath>
                </a14:m>
                <a:r>
                  <a:rPr lang="en-US" sz="2000" dirty="0">
                    <a:cs typeface="Arial" panose="020B0604020202020204" pitchFamily="34" charset="0"/>
                  </a:rPr>
                  <a:t>.</a:t>
                </a:r>
              </a:p>
              <a:p>
                <a:pPr marL="457200" indent="-457200">
                  <a:buFont typeface="+mj-lt"/>
                  <a:buAutoNum type="arabicPeriod"/>
                </a:pPr>
                <a:endParaRPr lang="en-US" sz="2000" dirty="0">
                  <a:cs typeface="Arial" panose="020B0604020202020204" pitchFamily="34" charset="0"/>
                </a:endParaRPr>
              </a:p>
              <a:p>
                <a:pPr marL="457200" indent="-457200">
                  <a:buFont typeface="+mj-lt"/>
                  <a:buAutoNum type="arabicPeriod"/>
                </a:pPr>
                <a:r>
                  <a:rPr lang="en-US" sz="2000" dirty="0">
                    <a:cs typeface="Arial" panose="020B0604020202020204" pitchFamily="34" charset="0"/>
                  </a:rPr>
                  <a:t>If the events </a:t>
                </a:r>
                <a14:m>
                  <m:oMath xmlns:m="http://schemas.openxmlformats.org/officeDocument/2006/math">
                    <m:sSub>
                      <m:sSubPr>
                        <m:ctrlPr>
                          <a:rPr lang="en-US" sz="2000" b="0" i="1" dirty="0" smtClean="0">
                            <a:latin typeface="Cambria Math" panose="02040503050406030204" pitchFamily="18" charset="0"/>
                            <a:ea typeface="ＭＳ Ｐゴシック"/>
                            <a:cs typeface="Arial" panose="020B0604020202020204" pitchFamily="34" charset="0"/>
                          </a:rPr>
                        </m:ctrlPr>
                      </m:sSubPr>
                      <m:e>
                        <m:r>
                          <a:rPr lang="en-US" sz="2000" i="1" dirty="0">
                            <a:latin typeface="Cambria Math" panose="02040503050406030204" pitchFamily="18" charset="0"/>
                            <a:ea typeface="ＭＳ Ｐゴシック"/>
                            <a:cs typeface="Arial" panose="020B0604020202020204" pitchFamily="34" charset="0"/>
                          </a:rPr>
                          <m:t>𝐴</m:t>
                        </m:r>
                      </m:e>
                      <m:sub>
                        <m:r>
                          <a:rPr lang="en-US" sz="2000" b="0" i="1" dirty="0" smtClean="0">
                            <a:latin typeface="Cambria Math" panose="02040503050406030204" pitchFamily="18" charset="0"/>
                            <a:ea typeface="ＭＳ Ｐゴシック"/>
                            <a:cs typeface="Arial" panose="020B0604020202020204" pitchFamily="34" charset="0"/>
                          </a:rPr>
                          <m:t>1</m:t>
                        </m:r>
                      </m:sub>
                    </m:sSub>
                    <m:r>
                      <a:rPr lang="en-US" sz="2000" b="0" i="1" dirty="0" smtClean="0">
                        <a:latin typeface="Cambria Math" panose="02040503050406030204" pitchFamily="18" charset="0"/>
                        <a:ea typeface="ＭＳ Ｐゴシック"/>
                        <a:cs typeface="Arial" panose="020B0604020202020204" pitchFamily="34" charset="0"/>
                      </a:rPr>
                      <m:t>,</m:t>
                    </m:r>
                    <m:sSub>
                      <m:sSubPr>
                        <m:ctrlPr>
                          <a:rPr lang="en-US" sz="2000" b="0" i="1" dirty="0" smtClean="0">
                            <a:latin typeface="Cambria Math" panose="02040503050406030204" pitchFamily="18" charset="0"/>
                            <a:ea typeface="ＭＳ Ｐゴシック"/>
                            <a:cs typeface="Arial" panose="020B0604020202020204" pitchFamily="34" charset="0"/>
                          </a:rPr>
                        </m:ctrlPr>
                      </m:sSubPr>
                      <m:e>
                        <m:r>
                          <a:rPr lang="en-US" sz="2000" b="0" i="1" dirty="0" smtClean="0">
                            <a:latin typeface="Cambria Math" panose="02040503050406030204" pitchFamily="18" charset="0"/>
                            <a:ea typeface="ＭＳ Ｐゴシック"/>
                            <a:cs typeface="Arial" panose="020B0604020202020204" pitchFamily="34" charset="0"/>
                          </a:rPr>
                          <m:t>𝐴</m:t>
                        </m:r>
                      </m:e>
                      <m:sub>
                        <m:r>
                          <a:rPr lang="en-US" sz="2000" b="0" i="1" dirty="0" smtClean="0">
                            <a:latin typeface="Cambria Math" panose="02040503050406030204" pitchFamily="18" charset="0"/>
                            <a:ea typeface="ＭＳ Ｐゴシック"/>
                            <a:cs typeface="Arial" panose="020B0604020202020204" pitchFamily="34" charset="0"/>
                          </a:rPr>
                          <m:t>2</m:t>
                        </m:r>
                      </m:sub>
                    </m:sSub>
                    <m:r>
                      <a:rPr lang="en-US" sz="2000" b="0" i="1" dirty="0" smtClean="0">
                        <a:latin typeface="Cambria Math" panose="02040503050406030204" pitchFamily="18" charset="0"/>
                        <a:ea typeface="ＭＳ Ｐゴシック"/>
                        <a:cs typeface="Arial" panose="020B0604020202020204" pitchFamily="34" charset="0"/>
                      </a:rPr>
                      <m:t>,…, </m:t>
                    </m:r>
                    <m:sSub>
                      <m:sSubPr>
                        <m:ctrlPr>
                          <a:rPr lang="en-US" sz="2000" b="0" i="1" dirty="0" smtClean="0">
                            <a:latin typeface="Cambria Math" panose="02040503050406030204" pitchFamily="18" charset="0"/>
                            <a:ea typeface="ＭＳ Ｐゴシック"/>
                            <a:cs typeface="Arial" panose="020B0604020202020204" pitchFamily="34" charset="0"/>
                          </a:rPr>
                        </m:ctrlPr>
                      </m:sSubPr>
                      <m:e>
                        <m:r>
                          <a:rPr lang="en-US" sz="2000" b="0" i="1" dirty="0" smtClean="0">
                            <a:latin typeface="Cambria Math" panose="02040503050406030204" pitchFamily="18" charset="0"/>
                            <a:ea typeface="ＭＳ Ｐゴシック"/>
                            <a:cs typeface="Arial" panose="020B0604020202020204" pitchFamily="34" charset="0"/>
                          </a:rPr>
                          <m:t>𝐴</m:t>
                        </m:r>
                      </m:e>
                      <m:sub>
                        <m:r>
                          <a:rPr lang="en-US" sz="2000" b="0" i="1" dirty="0" smtClean="0">
                            <a:latin typeface="Cambria Math" panose="02040503050406030204" pitchFamily="18" charset="0"/>
                            <a:ea typeface="ＭＳ Ｐゴシック"/>
                            <a:cs typeface="Arial" panose="020B0604020202020204" pitchFamily="34" charset="0"/>
                          </a:rPr>
                          <m:t>𝑛</m:t>
                        </m:r>
                      </m:sub>
                    </m:sSub>
                  </m:oMath>
                </a14:m>
                <a:r>
                  <a:rPr lang="en-US" sz="2000" dirty="0">
                    <a:cs typeface="Arial" panose="020B0604020202020204" pitchFamily="34" charset="0"/>
                  </a:rPr>
                  <a:t> are mutually exclusive then, </a:t>
                </a:r>
                <a14:m>
                  <m:oMath xmlns:m="http://schemas.openxmlformats.org/officeDocument/2006/math">
                    <m:r>
                      <a:rPr lang="en-US" sz="2000" i="1">
                        <a:latin typeface="Cambria Math" panose="02040503050406030204" pitchFamily="18" charset="0"/>
                        <a:ea typeface="ＭＳ Ｐゴシック"/>
                        <a:cs typeface="Arial" panose="020B0604020202020204" pitchFamily="34" charset="0"/>
                      </a:rPr>
                      <m:t>𝑃</m:t>
                    </m:r>
                    <m:d>
                      <m:dPr>
                        <m:ctrlPr>
                          <a:rPr lang="en-US" sz="2000" i="1">
                            <a:latin typeface="Cambria Math" panose="02040503050406030204" pitchFamily="18" charset="0"/>
                            <a:ea typeface="ＭＳ Ｐゴシック"/>
                            <a:cs typeface="Arial" panose="020B0604020202020204" pitchFamily="34" charset="0"/>
                          </a:rPr>
                        </m:ctrlPr>
                      </m:dPr>
                      <m:e>
                        <m:r>
                          <a:rPr lang="el-GR"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𝑖</m:t>
                            </m:r>
                          </m:sub>
                        </m:sSub>
                      </m:e>
                    </m:d>
                    <m:r>
                      <a:rPr lang="en-US" sz="2000" b="0" i="1" smtClean="0">
                        <a:latin typeface="Cambria Math" panose="02040503050406030204" pitchFamily="18" charset="0"/>
                        <a:ea typeface="ＭＳ Ｐゴシック"/>
                        <a:cs typeface="Arial" panose="020B0604020202020204" pitchFamily="34" charset="0"/>
                      </a:rPr>
                      <m:t>=</m:t>
                    </m:r>
                    <m:nary>
                      <m:naryPr>
                        <m:chr m:val="∑"/>
                        <m:supHide m:val="on"/>
                        <m:ctrlPr>
                          <a:rPr lang="en-US" sz="2000" b="0" i="1" smtClean="0">
                            <a:latin typeface="Cambria Math" panose="02040503050406030204" pitchFamily="18" charset="0"/>
                            <a:ea typeface="ＭＳ Ｐゴシック"/>
                            <a:cs typeface="Arial" panose="020B0604020202020204" pitchFamily="34" charset="0"/>
                          </a:rPr>
                        </m:ctrlPr>
                      </m:naryPr>
                      <m:sub>
                        <m:r>
                          <m:rPr>
                            <m:brk m:alnAt="7"/>
                          </m:rPr>
                          <a:rPr lang="en-US" sz="2000" b="0" i="1" smtClean="0">
                            <a:latin typeface="Cambria Math" panose="02040503050406030204" pitchFamily="18" charset="0"/>
                            <a:ea typeface="ＭＳ Ｐゴシック"/>
                            <a:cs typeface="Arial" panose="020B0604020202020204" pitchFamily="34" charset="0"/>
                          </a:rPr>
                          <m:t>𝑖</m:t>
                        </m:r>
                      </m:sub>
                      <m:sup/>
                      <m:e>
                        <m:r>
                          <a:rPr lang="en-US" sz="2000" b="0" i="1" smtClean="0">
                            <a:latin typeface="Cambria Math" panose="02040503050406030204" pitchFamily="18" charset="0"/>
                            <a:ea typeface="ＭＳ Ｐゴシック"/>
                            <a:cs typeface="Arial" panose="020B0604020202020204" pitchFamily="34" charset="0"/>
                          </a:rPr>
                          <m:t>𝑃</m:t>
                        </m:r>
                        <m:r>
                          <a:rPr lang="en-US" sz="2000" b="0" i="1" smtClean="0">
                            <a:latin typeface="Cambria Math" panose="02040503050406030204" pitchFamily="18" charset="0"/>
                            <a:ea typeface="ＭＳ Ｐゴシック"/>
                            <a:cs typeface="Arial" panose="020B0604020202020204" pitchFamily="34" charset="0"/>
                          </a:rPr>
                          <m:t>(</m:t>
                        </m:r>
                        <m:sSub>
                          <m:sSubPr>
                            <m:ctrlPr>
                              <a:rPr lang="en-US" sz="2000" b="0" i="1" smtClean="0">
                                <a:latin typeface="Cambria Math" panose="02040503050406030204" pitchFamily="18" charset="0"/>
                                <a:ea typeface="ＭＳ Ｐゴシック"/>
                                <a:cs typeface="Arial" panose="020B0604020202020204" pitchFamily="34" charset="0"/>
                              </a:rPr>
                            </m:ctrlPr>
                          </m:sSubPr>
                          <m:e>
                            <m:r>
                              <a:rPr lang="en-US" sz="2000" b="0" i="1" smtClean="0">
                                <a:latin typeface="Cambria Math" panose="02040503050406030204" pitchFamily="18" charset="0"/>
                                <a:ea typeface="ＭＳ Ｐゴシック"/>
                                <a:cs typeface="Arial" panose="020B0604020202020204" pitchFamily="34" charset="0"/>
                              </a:rPr>
                              <m:t>𝐴</m:t>
                            </m:r>
                          </m:e>
                          <m:sub>
                            <m:r>
                              <a:rPr lang="en-US" sz="2000" b="0" i="1" smtClean="0">
                                <a:latin typeface="Cambria Math" panose="02040503050406030204" pitchFamily="18" charset="0"/>
                                <a:ea typeface="ＭＳ Ｐゴシック"/>
                                <a:cs typeface="Arial" panose="020B0604020202020204" pitchFamily="34" charset="0"/>
                              </a:rPr>
                              <m:t>𝑖</m:t>
                            </m:r>
                          </m:sub>
                        </m:sSub>
                        <m:r>
                          <a:rPr lang="en-US" sz="2000" b="0" i="1" smtClean="0">
                            <a:latin typeface="Cambria Math" panose="02040503050406030204" pitchFamily="18" charset="0"/>
                            <a:ea typeface="ＭＳ Ｐゴシック"/>
                            <a:cs typeface="Arial" panose="020B0604020202020204" pitchFamily="34" charset="0"/>
                          </a:rPr>
                          <m:t>)</m:t>
                        </m:r>
                      </m:e>
                    </m:nary>
                  </m:oMath>
                </a14:m>
                <a:r>
                  <a:rPr lang="en-US" sz="2000" dirty="0">
                    <a:cs typeface="Arial" panose="020B0604020202020204" pitchFamily="34" charset="0"/>
                  </a:rPr>
                  <a:t>.</a:t>
                </a: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2862515"/>
              </a:xfrm>
              <a:prstGeom prst="rect">
                <a:avLst/>
              </a:prstGeom>
              <a:blipFill>
                <a:blip r:embed="rId3"/>
                <a:stretch>
                  <a:fillRect l="-639" t="-1327" b="-2477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latin typeface="Arial"/>
                <a:ea typeface="ＭＳ Ｐゴシック"/>
                <a:cs typeface="Arial"/>
              </a:rPr>
              <a:t>Axiomatic approach </a:t>
            </a:r>
            <a:r>
              <a:rPr lang="en-US" sz="1200" dirty="0">
                <a:latin typeface="Arial"/>
                <a:ea typeface="ＭＳ Ｐゴシック"/>
                <a:cs typeface="Arial"/>
              </a:rPr>
              <a:t>(Andrey Kolmogorov (1903-1987))</a:t>
            </a:r>
            <a:endParaRPr lang="en-US" sz="1200" dirty="0">
              <a:cs typeface="Arial"/>
            </a:endParaRPr>
          </a:p>
        </p:txBody>
      </p:sp>
      <p:sp>
        <p:nvSpPr>
          <p:cNvPr id="4" name="Rectangle 3">
            <a:extLst>
              <a:ext uri="{FF2B5EF4-FFF2-40B4-BE49-F238E27FC236}">
                <a16:creationId xmlns:a16="http://schemas.microsoft.com/office/drawing/2014/main" id="{B138DEB1-35A6-4541-808D-852063A2C0AD}"/>
              </a:ext>
            </a:extLst>
          </p:cNvPr>
          <p:cNvSpPr/>
          <p:nvPr/>
        </p:nvSpPr>
        <p:spPr>
          <a:xfrm>
            <a:off x="267110" y="5375756"/>
            <a:ext cx="10624662" cy="707886"/>
          </a:xfrm>
          <a:prstGeom prst="rect">
            <a:avLst/>
          </a:prstGeom>
        </p:spPr>
        <p:txBody>
          <a:bodyPr wrap="square">
            <a:spAutoFit/>
          </a:bodyPr>
          <a:lstStyle/>
          <a:p>
            <a:pPr marL="342900" indent="-342900">
              <a:buFont typeface="Wingdings" pitchFamily="2" charset="2"/>
              <a:buChar char="q"/>
            </a:pPr>
            <a:r>
              <a:rPr lang="en-US" sz="2000" dirty="0">
                <a:cs typeface="Arial" panose="020B0604020202020204" pitchFamily="34" charset="0"/>
              </a:rPr>
              <a:t>Many important laws (e.g., </a:t>
            </a:r>
            <a:r>
              <a:rPr lang="en-US" sz="2000" i="1" dirty="0">
                <a:cs typeface="Arial" panose="020B0604020202020204" pitchFamily="34" charset="0"/>
              </a:rPr>
              <a:t>Law of Large numbers</a:t>
            </a:r>
            <a:r>
              <a:rPr lang="en-US" sz="2000" dirty="0">
                <a:cs typeface="Arial" panose="020B0604020202020204" pitchFamily="34" charset="0"/>
              </a:rPr>
              <a:t>) are derived from Kolmogorov’s three axioms. </a:t>
            </a:r>
          </a:p>
        </p:txBody>
      </p:sp>
    </p:spTree>
    <p:extLst>
      <p:ext uri="{BB962C8B-B14F-4D97-AF65-F5344CB8AC3E}">
        <p14:creationId xmlns:p14="http://schemas.microsoft.com/office/powerpoint/2010/main" val="3376258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431" y="240249"/>
            <a:ext cx="10255304" cy="838397"/>
          </a:xfrm>
        </p:spPr>
        <p:txBody>
          <a:bodyPr/>
          <a:lstStyle/>
          <a:p>
            <a:r>
              <a:rPr lang="en-US">
                <a:latin typeface=""/>
                <a:cs typeface="Arial"/>
              </a:rPr>
              <a:t>Probability theory</a:t>
            </a:r>
            <a:endParaRPr lang="en-US"/>
          </a:p>
        </p:txBody>
      </p:sp>
      <p:sp>
        <p:nvSpPr>
          <p:cNvPr id="3" name="Slide Number Placeholder 2"/>
          <p:cNvSpPr>
            <a:spLocks noGrp="1"/>
          </p:cNvSpPr>
          <p:nvPr>
            <p:ph type="sldNum" sz="quarter" idx="11"/>
          </p:nvPr>
        </p:nvSpPr>
        <p:spPr/>
        <p:txBody>
          <a:bodyPr/>
          <a:lstStyle/>
          <a:p>
            <a:fld id="{3572372A-544B-4C2A-B94F-1EC4F78BA524}" type="slidenum">
              <a:rPr lang="en-US" smtClean="0">
                <a:solidFill>
                  <a:srgbClr val="000000"/>
                </a:solidFill>
                <a:latin typeface=""/>
              </a:rPr>
              <a:pPr/>
              <a:t>9</a:t>
            </a:fld>
            <a:endParaRPr lang="en-US">
              <a:solidFill>
                <a:srgbClr val="000000"/>
              </a:solidFill>
              <a:latin typeface=""/>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3D7C48-5095-4B10-B8E7-4D87F0F69064}"/>
                  </a:ext>
                </a:extLst>
              </p:cNvPr>
              <p:cNvSpPr txBox="1"/>
              <p:nvPr/>
            </p:nvSpPr>
            <p:spPr>
              <a:xfrm>
                <a:off x="267110" y="1972915"/>
                <a:ext cx="1191997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ＭＳ Ｐゴシック"/>
                    <a:cs typeface="Arial" panose="020B0604020202020204" pitchFamily="34" charset="0"/>
                  </a:rPr>
                  <a:t>Consider the probability space </a:t>
                </a:r>
                <a14:m>
                  <m:oMath xmlns:m="http://schemas.openxmlformats.org/officeDocument/2006/math">
                    <m:r>
                      <a:rPr lang="en-US" sz="2000" i="1" dirty="0">
                        <a:latin typeface="Cambria Math" panose="02040503050406030204" pitchFamily="18" charset="0"/>
                        <a:ea typeface="ＭＳ Ｐゴシック"/>
                        <a:cs typeface="Arial"/>
                      </a:rPr>
                      <m:t>{</m:t>
                    </m:r>
                    <m:r>
                      <m:rPr>
                        <m:sty m:val="p"/>
                      </m:rPr>
                      <a:rPr lang="en-US" sz="2000" dirty="0">
                        <a:latin typeface="Cambria Math" panose="02040503050406030204" pitchFamily="18" charset="0"/>
                        <a:ea typeface="ＭＳ Ｐゴシック"/>
                        <a:cs typeface="Arial"/>
                      </a:rPr>
                      <m:t>Ω</m:t>
                    </m:r>
                    <m:r>
                      <a:rPr lang="en-US" sz="2000" dirty="0">
                        <a:latin typeface="Cambria Math" panose="02040503050406030204" pitchFamily="18" charset="0"/>
                        <a:ea typeface="ＭＳ Ｐゴシック"/>
                        <a:cs typeface="Arial"/>
                      </a:rPr>
                      <m:t>, </m:t>
                    </m:r>
                    <m:r>
                      <a:rPr lang="en-US" sz="2000" i="1" dirty="0">
                        <a:latin typeface="Cambria Math" panose="02040503050406030204" pitchFamily="18" charset="0"/>
                        <a:ea typeface="Cambria Math" panose="02040503050406030204" pitchFamily="18" charset="0"/>
                        <a:cs typeface="Arial"/>
                      </a:rPr>
                      <m:t>ℬ</m:t>
                    </m:r>
                    <m:r>
                      <a:rPr lang="en-US" sz="2000" i="1" dirty="0">
                        <a:latin typeface="Cambria Math" panose="02040503050406030204" pitchFamily="18" charset="0"/>
                        <a:ea typeface="Cambria Math" panose="02040503050406030204" pitchFamily="18" charset="0"/>
                        <a:cs typeface="Arial"/>
                      </a:rPr>
                      <m:t>, </m:t>
                    </m:r>
                    <m:r>
                      <a:rPr lang="en-US" sz="2000" i="1" dirty="0">
                        <a:latin typeface="Cambria Math" panose="02040503050406030204" pitchFamily="18" charset="0"/>
                        <a:ea typeface="Cambria Math" panose="02040503050406030204" pitchFamily="18" charset="0"/>
                        <a:cs typeface="Arial"/>
                      </a:rPr>
                      <m:t>𝑃</m:t>
                    </m:r>
                    <m:r>
                      <a:rPr lang="en-US" sz="2000" i="1" dirty="0">
                        <a:latin typeface="Cambria Math" panose="02040503050406030204" pitchFamily="18" charset="0"/>
                        <a:ea typeface="Cambria Math" panose="02040503050406030204" pitchFamily="18" charset="0"/>
                        <a:cs typeface="Arial"/>
                      </a:rPr>
                      <m:t>}</m:t>
                    </m:r>
                  </m:oMath>
                </a14:m>
                <a:endParaRPr lang="en-US" sz="2000" dirty="0">
                  <a:ea typeface="ＭＳ Ｐゴシック"/>
                  <a:cs typeface="Arial" panose="020B0604020202020204" pitchFamily="34" charset="0"/>
                </a:endParaRPr>
              </a:p>
              <a:p>
                <a:endParaRPr lang="en-US" sz="2000" dirty="0">
                  <a:ea typeface="ＭＳ Ｐゴシック"/>
                  <a:cs typeface="Arial" panose="020B0604020202020204" pitchFamily="34" charset="0"/>
                </a:endParaRPr>
              </a:p>
              <a:p>
                <a:r>
                  <a:rPr lang="en-US" sz="2000" dirty="0">
                    <a:ea typeface="ＭＳ Ｐゴシック"/>
                    <a:cs typeface="Arial" panose="020B0604020202020204" pitchFamily="34" charset="0"/>
                  </a:rPr>
                  <a:t>If </a:t>
                </a:r>
                <a14:m>
                  <m:oMath xmlns:m="http://schemas.openxmlformats.org/officeDocument/2006/math">
                    <m:r>
                      <a:rPr lang="en-US" sz="2000" i="1" dirty="0" smtClean="0">
                        <a:latin typeface="Cambria Math" panose="02040503050406030204" pitchFamily="18" charset="0"/>
                        <a:ea typeface="ＭＳ Ｐゴシック"/>
                        <a:cs typeface="Arial" panose="020B0604020202020204" pitchFamily="34" charset="0"/>
                      </a:rPr>
                      <m:t>𝐴</m:t>
                    </m:r>
                    <m:r>
                      <a:rPr lang="en-US" sz="2000" i="1" dirty="0" smtClean="0">
                        <a:latin typeface="Cambria Math" panose="02040503050406030204" pitchFamily="18" charset="0"/>
                        <a:ea typeface="ＭＳ Ｐゴシック"/>
                        <a:cs typeface="Arial" panose="020B0604020202020204" pitchFamily="34" charset="0"/>
                      </a:rPr>
                      <m:t>, </m:t>
                    </m:r>
                    <m:r>
                      <a:rPr lang="en-US" sz="2000" i="1" dirty="0" smtClean="0">
                        <a:latin typeface="Cambria Math" panose="02040503050406030204" pitchFamily="18" charset="0"/>
                        <a:ea typeface="ＭＳ Ｐゴシック"/>
                        <a:cs typeface="Arial" panose="020B0604020202020204" pitchFamily="34" charset="0"/>
                      </a:rPr>
                      <m:t>𝐵</m:t>
                    </m:r>
                    <m:r>
                      <a:rPr lang="en-US" sz="200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i="1" dirty="0">
                        <a:latin typeface="Cambria Math" panose="02040503050406030204" pitchFamily="18" charset="0"/>
                        <a:ea typeface="Cambria Math" panose="02040503050406030204" pitchFamily="18" charset="0"/>
                        <a:cs typeface="Arial"/>
                      </a:rPr>
                      <m:t>ℬ</m:t>
                    </m:r>
                  </m:oMath>
                </a14:m>
                <a:r>
                  <a:rPr lang="en-US" sz="2000" dirty="0">
                    <a:ea typeface="ＭＳ Ｐゴシック"/>
                    <a:cs typeface="Arial" panose="020B0604020202020204" pitchFamily="34" charset="0"/>
                  </a:rPr>
                  <a:t> and </a:t>
                </a:r>
                <a14:m>
                  <m:oMath xmlns:m="http://schemas.openxmlformats.org/officeDocument/2006/math">
                    <m:r>
                      <a:rPr lang="en-US" sz="2000" i="1">
                        <a:latin typeface="Cambria Math" panose="02040503050406030204" pitchFamily="18" charset="0"/>
                        <a:ea typeface="ＭＳ Ｐゴシック"/>
                        <a:cs typeface="Arial" panose="020B0604020202020204" pitchFamily="34" charset="0"/>
                      </a:rPr>
                      <m:t>𝑃</m:t>
                    </m:r>
                    <m:r>
                      <a:rPr lang="en-US" sz="2000" i="1">
                        <a:latin typeface="Cambria Math" panose="02040503050406030204" pitchFamily="18" charset="0"/>
                        <a:ea typeface="ＭＳ Ｐゴシック"/>
                        <a:cs typeface="Arial" panose="020B0604020202020204" pitchFamily="34" charset="0"/>
                      </a:rPr>
                      <m:t>(</m:t>
                    </m:r>
                    <m:r>
                      <a:rPr lang="en-US" sz="2000" b="0" i="1" smtClean="0">
                        <a:latin typeface="Cambria Math" panose="02040503050406030204" pitchFamily="18" charset="0"/>
                        <a:ea typeface="ＭＳ Ｐゴシック"/>
                        <a:cs typeface="Arial" panose="020B0604020202020204" pitchFamily="34" charset="0"/>
                      </a:rPr>
                      <m:t>𝐵</m:t>
                    </m:r>
                    <m:r>
                      <a:rPr lang="en-US" sz="2000" i="1">
                        <a:latin typeface="Cambria Math" panose="02040503050406030204" pitchFamily="18" charset="0"/>
                        <a:ea typeface="ＭＳ Ｐゴシック"/>
                        <a:cs typeface="Arial" panose="020B0604020202020204" pitchFamily="34" charset="0"/>
                      </a:rPr>
                      <m:t>)≥0</m:t>
                    </m:r>
                  </m:oMath>
                </a14:m>
                <a:r>
                  <a:rPr lang="en-US" sz="2000" dirty="0">
                    <a:ea typeface="ＭＳ Ｐゴシック"/>
                    <a:cs typeface="Arial" panose="020B0604020202020204" pitchFamily="34" charset="0"/>
                  </a:rPr>
                  <a:t>, then the conditional probability of </a:t>
                </a:r>
                <a14:m>
                  <m:oMath xmlns:m="http://schemas.openxmlformats.org/officeDocument/2006/math">
                    <m:r>
                      <a:rPr lang="en-US" sz="2000" i="1">
                        <a:latin typeface="Cambria Math" panose="02040503050406030204" pitchFamily="18" charset="0"/>
                        <a:ea typeface="ＭＳ Ｐゴシック"/>
                        <a:cs typeface="Arial" panose="020B0604020202020204" pitchFamily="34" charset="0"/>
                      </a:rPr>
                      <m:t>𝐴</m:t>
                    </m:r>
                  </m:oMath>
                </a14:m>
                <a:r>
                  <a:rPr lang="en-US" sz="2000" dirty="0">
                    <a:ea typeface="ＭＳ Ｐゴシック"/>
                    <a:cs typeface="Arial" panose="020B0604020202020204" pitchFamily="34" charset="0"/>
                  </a:rPr>
                  <a:t> given </a:t>
                </a:r>
                <a14:m>
                  <m:oMath xmlns:m="http://schemas.openxmlformats.org/officeDocument/2006/math">
                    <m:r>
                      <a:rPr lang="en-US" sz="2000" b="0" i="1" smtClean="0">
                        <a:latin typeface="Cambria Math" panose="02040503050406030204" pitchFamily="18" charset="0"/>
                        <a:ea typeface="ＭＳ Ｐゴシック"/>
                        <a:cs typeface="Arial" panose="020B0604020202020204" pitchFamily="34" charset="0"/>
                      </a:rPr>
                      <m:t>𝐵</m:t>
                    </m:r>
                  </m:oMath>
                </a14:m>
                <a:r>
                  <a:rPr lang="en-US" sz="2000" dirty="0">
                    <a:ea typeface="ＭＳ Ｐゴシック"/>
                    <a:cs typeface="Arial" panose="020B0604020202020204" pitchFamily="34" charset="0"/>
                  </a:rPr>
                  <a:t> is: </a:t>
                </a:r>
              </a:p>
            </p:txBody>
          </p:sp>
        </mc:Choice>
        <mc:Fallback xmlns="">
          <p:sp>
            <p:nvSpPr>
              <p:cNvPr id="5" name="TextBox 4">
                <a:extLst>
                  <a:ext uri="{FF2B5EF4-FFF2-40B4-BE49-F238E27FC236}">
                    <a16:creationId xmlns:a16="http://schemas.microsoft.com/office/drawing/2014/main" id="{883D7C48-5095-4B10-B8E7-4D87F0F69064}"/>
                  </a:ext>
                </a:extLst>
              </p:cNvPr>
              <p:cNvSpPr txBox="1">
                <a:spLocks noRot="1" noChangeAspect="1" noMove="1" noResize="1" noEditPoints="1" noAdjustHandles="1" noChangeArrowheads="1" noChangeShapeType="1" noTextEdit="1"/>
              </p:cNvSpPr>
              <p:nvPr/>
            </p:nvSpPr>
            <p:spPr>
              <a:xfrm>
                <a:off x="267110" y="1972915"/>
                <a:ext cx="11919973" cy="1015663"/>
              </a:xfrm>
              <a:prstGeom prst="rect">
                <a:avLst/>
              </a:prstGeom>
              <a:blipFill>
                <a:blip r:embed="rId3"/>
                <a:stretch>
                  <a:fillRect l="-639" t="-3704" b="-987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8C4DEC3-A755-497C-A262-2BB5656B3B4E}"/>
              </a:ext>
            </a:extLst>
          </p:cNvPr>
          <p:cNvSpPr txBox="1"/>
          <p:nvPr/>
        </p:nvSpPr>
        <p:spPr>
          <a:xfrm>
            <a:off x="267110" y="1422400"/>
            <a:ext cx="110842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432FF"/>
                </a:solidFill>
                <a:latin typeface="Arial"/>
                <a:ea typeface="ＭＳ Ｐゴシック"/>
                <a:cs typeface="Arial"/>
              </a:rPr>
              <a:t>Conditional probabilities</a:t>
            </a:r>
            <a:endParaRPr lang="en-US" sz="1200" dirty="0">
              <a:cs typeface="Aria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138DEB1-35A6-4541-808D-852063A2C0AD}"/>
                  </a:ext>
                </a:extLst>
              </p:cNvPr>
              <p:cNvSpPr/>
              <p:nvPr/>
            </p:nvSpPr>
            <p:spPr>
              <a:xfrm>
                <a:off x="272028" y="4512536"/>
                <a:ext cx="11919972" cy="400110"/>
              </a:xfrm>
              <a:prstGeom prst="rect">
                <a:avLst/>
              </a:prstGeom>
            </p:spPr>
            <p:txBody>
              <a:bodyPr wrap="square">
                <a:spAutoFit/>
              </a:bodyPr>
              <a:lstStyle/>
              <a:p>
                <a:r>
                  <a:rPr lang="en-US" sz="2000" dirty="0">
                    <a:cs typeface="Arial" panose="020B0604020202020204" pitchFamily="34" charset="0"/>
                  </a:rPr>
                  <a:t>When you condition on event </a:t>
                </a:r>
                <a14:m>
                  <m:oMath xmlns:m="http://schemas.openxmlformats.org/officeDocument/2006/math">
                    <m:r>
                      <a:rPr lang="en-US" sz="2000" i="1">
                        <a:latin typeface="Cambria Math" panose="02040503050406030204" pitchFamily="18" charset="0"/>
                        <a:ea typeface="ＭＳ Ｐゴシック"/>
                        <a:cs typeface="Arial" panose="020B0604020202020204" pitchFamily="34" charset="0"/>
                      </a:rPr>
                      <m:t>𝐵</m:t>
                    </m:r>
                  </m:oMath>
                </a14:m>
                <a:r>
                  <a:rPr lang="en-US" sz="2000" dirty="0">
                    <a:cs typeface="Arial" panose="020B0604020202020204" pitchFamily="34" charset="0"/>
                  </a:rPr>
                  <a:t> then, the </a:t>
                </a:r>
                <a14:m>
                  <m:oMath xmlns:m="http://schemas.openxmlformats.org/officeDocument/2006/math">
                    <m:r>
                      <a:rPr lang="en-US" sz="2000" i="1">
                        <a:latin typeface="Cambria Math" panose="02040503050406030204" pitchFamily="18" charset="0"/>
                        <a:ea typeface="ＭＳ Ｐゴシック"/>
                        <a:cs typeface="Arial" panose="020B0604020202020204" pitchFamily="34" charset="0"/>
                      </a:rPr>
                      <m:t>𝐵</m:t>
                    </m:r>
                  </m:oMath>
                </a14:m>
                <a:r>
                  <a:rPr lang="en-US" sz="2000" dirty="0">
                    <a:cs typeface="Arial" panose="020B0604020202020204" pitchFamily="34" charset="0"/>
                  </a:rPr>
                  <a:t> becomes the sample space of the new probability space. </a:t>
                </a:r>
              </a:p>
            </p:txBody>
          </p:sp>
        </mc:Choice>
        <mc:Fallback xmlns="">
          <p:sp>
            <p:nvSpPr>
              <p:cNvPr id="4" name="Rectangle 3">
                <a:extLst>
                  <a:ext uri="{FF2B5EF4-FFF2-40B4-BE49-F238E27FC236}">
                    <a16:creationId xmlns:a16="http://schemas.microsoft.com/office/drawing/2014/main" id="{B138DEB1-35A6-4541-808D-852063A2C0AD}"/>
                  </a:ext>
                </a:extLst>
              </p:cNvPr>
              <p:cNvSpPr>
                <a:spLocks noRot="1" noChangeAspect="1" noMove="1" noResize="1" noEditPoints="1" noAdjustHandles="1" noChangeArrowheads="1" noChangeShapeType="1" noTextEdit="1"/>
              </p:cNvSpPr>
              <p:nvPr/>
            </p:nvSpPr>
            <p:spPr>
              <a:xfrm>
                <a:off x="272028" y="4512536"/>
                <a:ext cx="11919972" cy="400110"/>
              </a:xfrm>
              <a:prstGeom prst="rect">
                <a:avLst/>
              </a:prstGeom>
              <a:blipFill>
                <a:blip r:embed="rId4"/>
                <a:stretch>
                  <a:fillRect l="-532" t="-9375"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1E48C4-867C-CE44-97A6-1A21615447B0}"/>
                  </a:ext>
                </a:extLst>
              </p:cNvPr>
              <p:cNvSpPr txBox="1"/>
              <p:nvPr/>
            </p:nvSpPr>
            <p:spPr>
              <a:xfrm>
                <a:off x="3466101" y="3455050"/>
                <a:ext cx="3893374" cy="6408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e>
                        <m:e>
                          <m:r>
                            <a:rPr lang="en-US" sz="2000" b="0" i="1" smtClean="0">
                              <a:latin typeface="Cambria Math" panose="02040503050406030204" pitchFamily="18" charset="0"/>
                            </a:rPr>
                            <m:t>𝐵</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rPr>
                            <m:t>)</m:t>
                          </m:r>
                        </m:num>
                        <m:den>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𝐵</m:t>
                          </m:r>
                          <m:r>
                            <a:rPr lang="en-US" sz="2000" b="0" i="1" smtClean="0">
                              <a:latin typeface="Cambria Math" panose="02040503050406030204" pitchFamily="18" charset="0"/>
                            </a:rPr>
                            <m:t>)</m:t>
                          </m:r>
                        </m:den>
                      </m:f>
                      <m:r>
                        <a:rPr lang="el-GR" sz="2000" b="0" i="1" smtClean="0">
                          <a:latin typeface="Cambria Math" panose="02040503050406030204" pitchFamily="18" charset="0"/>
                        </a:rPr>
                        <m:t>=</m:t>
                      </m:r>
                      <m:f>
                        <m:fPr>
                          <m:ctrlPr>
                            <a:rPr lang="el-GR" sz="2000" b="0" i="1" smtClean="0">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𝐵</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num>
                        <m:den>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den>
                      </m:f>
                    </m:oMath>
                  </m:oMathPara>
                </a14:m>
                <a:endParaRPr lang="en-US" sz="2000" dirty="0"/>
              </a:p>
            </p:txBody>
          </p:sp>
        </mc:Choice>
        <mc:Fallback xmlns="">
          <p:sp>
            <p:nvSpPr>
              <p:cNvPr id="7" name="TextBox 6">
                <a:extLst>
                  <a:ext uri="{FF2B5EF4-FFF2-40B4-BE49-F238E27FC236}">
                    <a16:creationId xmlns:a16="http://schemas.microsoft.com/office/drawing/2014/main" id="{771E48C4-867C-CE44-97A6-1A21615447B0}"/>
                  </a:ext>
                </a:extLst>
              </p:cNvPr>
              <p:cNvSpPr txBox="1">
                <a:spLocks noRot="1" noChangeAspect="1" noMove="1" noResize="1" noEditPoints="1" noAdjustHandles="1" noChangeArrowheads="1" noChangeShapeType="1" noTextEdit="1"/>
              </p:cNvSpPr>
              <p:nvPr/>
            </p:nvSpPr>
            <p:spPr>
              <a:xfrm>
                <a:off x="3466101" y="3455050"/>
                <a:ext cx="3893374" cy="640816"/>
              </a:xfrm>
              <a:prstGeom prst="rect">
                <a:avLst/>
              </a:prstGeom>
              <a:blipFill>
                <a:blip r:embed="rId5"/>
                <a:stretch>
                  <a:fillRect l="-977" t="-5882" r="-1954"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C72779B-B0B2-1D44-B914-C81C488C9EA1}"/>
                  </a:ext>
                </a:extLst>
              </p:cNvPr>
              <p:cNvSpPr/>
              <p:nvPr/>
            </p:nvSpPr>
            <p:spPr>
              <a:xfrm>
                <a:off x="4583858" y="5191695"/>
                <a:ext cx="2450736" cy="1015663"/>
              </a:xfrm>
              <a:prstGeom prst="rect">
                <a:avLst/>
              </a:prstGeom>
            </p:spPr>
            <p:txBody>
              <a:bodyPr wrap="none">
                <a:spAutoFit/>
              </a:bodyPr>
              <a:lstStyle/>
              <a:p>
                <a14:m>
                  <m:oMath xmlns:m="http://schemas.openxmlformats.org/officeDocument/2006/math">
                    <m:r>
                      <m:rPr>
                        <m:sty m:val="p"/>
                      </m:rPr>
                      <a:rPr lang="en-US" sz="2000" dirty="0" smtClean="0">
                        <a:latin typeface="Cambria Math" panose="02040503050406030204" pitchFamily="18" charset="0"/>
                        <a:ea typeface="ＭＳ Ｐゴシック"/>
                        <a:cs typeface="Arial"/>
                      </a:rPr>
                      <m:t>Ω</m:t>
                    </m:r>
                    <m:r>
                      <a:rPr lang="en-US" sz="2000" i="1" dirty="0" smtClean="0">
                        <a:latin typeface="Cambria Math" panose="02040503050406030204" pitchFamily="18" charset="0"/>
                        <a:ea typeface="Cambria Math" panose="02040503050406030204" pitchFamily="18" charset="0"/>
                        <a:cs typeface="Arial"/>
                      </a:rPr>
                      <m:t>→</m:t>
                    </m:r>
                  </m:oMath>
                </a14:m>
                <a:r>
                  <a:rPr lang="en-US" sz="2000" dirty="0">
                    <a:ea typeface="ＭＳ Ｐゴシック"/>
                    <a:cs typeface="Arial"/>
                  </a:rPr>
                  <a:t> </a:t>
                </a:r>
                <a14:m>
                  <m:oMath xmlns:m="http://schemas.openxmlformats.org/officeDocument/2006/math">
                    <m:r>
                      <a:rPr lang="en-US" sz="2000" b="0" i="1" dirty="0" smtClean="0">
                        <a:latin typeface="Cambria Math" panose="02040503050406030204" pitchFamily="18" charset="0"/>
                        <a:ea typeface="ＭＳ Ｐゴシック"/>
                        <a:cs typeface="Arial"/>
                      </a:rPr>
                      <m:t>𝐵</m:t>
                    </m:r>
                  </m:oMath>
                </a14:m>
                <a:endParaRPr lang="en-US" sz="2000" b="0" i="1" dirty="0">
                  <a:latin typeface="Cambria Math" panose="02040503050406030204" pitchFamily="18" charset="0"/>
                  <a:ea typeface="ＭＳ Ｐゴシック"/>
                  <a:cs typeface="Arial"/>
                </a:endParaRPr>
              </a:p>
              <a:p>
                <a14:m>
                  <m:oMath xmlns:m="http://schemas.openxmlformats.org/officeDocument/2006/math">
                    <m:r>
                      <a:rPr lang="en-US" sz="2000" i="1" dirty="0">
                        <a:latin typeface="Cambria Math" panose="02040503050406030204" pitchFamily="18" charset="0"/>
                        <a:ea typeface="Cambria Math" panose="02040503050406030204" pitchFamily="18" charset="0"/>
                        <a:cs typeface="Arial"/>
                      </a:rPr>
                      <m:t>ℬ</m:t>
                    </m:r>
                    <m:r>
                      <a:rPr lang="en-US" sz="2000" i="1" dirty="0">
                        <a:latin typeface="Cambria Math" panose="02040503050406030204" pitchFamily="18" charset="0"/>
                        <a:ea typeface="Cambria Math" panose="02040503050406030204" pitchFamily="18" charset="0"/>
                        <a:cs typeface="Arial"/>
                      </a:rPr>
                      <m:t>→</m:t>
                    </m:r>
                  </m:oMath>
                </a14:m>
                <a:r>
                  <a:rPr lang="en-US" sz="2000" dirty="0">
                    <a:ea typeface="ＭＳ Ｐゴシック"/>
                    <a:cs typeface="Arial"/>
                  </a:rPr>
                  <a:t> </a:t>
                </a:r>
                <a14:m>
                  <m:oMath xmlns:m="http://schemas.openxmlformats.org/officeDocument/2006/math">
                    <m:r>
                      <a:rPr lang="en-US" sz="2000" i="1" dirty="0">
                        <a:latin typeface="Cambria Math" panose="02040503050406030204" pitchFamily="18" charset="0"/>
                        <a:ea typeface="ＭＳ Ｐゴシック"/>
                        <a:cs typeface="Arial"/>
                      </a:rPr>
                      <m:t>{</m:t>
                    </m:r>
                    <m:r>
                      <a:rPr lang="en-US" sz="2000" i="1" dirty="0">
                        <a:latin typeface="Cambria Math" panose="02040503050406030204" pitchFamily="18" charset="0"/>
                        <a:ea typeface="Cambria Math" panose="02040503050406030204" pitchFamily="18" charset="0"/>
                        <a:cs typeface="Arial"/>
                      </a:rPr>
                      <m:t>𝐴</m:t>
                    </m:r>
                    <m:r>
                      <a:rPr lang="en-US" sz="2000" i="1" dirty="0">
                        <a:latin typeface="Cambria Math" panose="02040503050406030204" pitchFamily="18" charset="0"/>
                        <a:ea typeface="Cambria Math" panose="02040503050406030204" pitchFamily="18" charset="0"/>
                        <a:cs typeface="Arial"/>
                      </a:rPr>
                      <m:t>∩</m:t>
                    </m:r>
                    <m:r>
                      <a:rPr lang="en-US" sz="2000" i="1" dirty="0">
                        <a:latin typeface="Cambria Math" panose="02040503050406030204" pitchFamily="18" charset="0"/>
                        <a:ea typeface="Cambria Math" panose="02040503050406030204" pitchFamily="18" charset="0"/>
                        <a:cs typeface="Arial"/>
                      </a:rPr>
                      <m:t>𝐵</m:t>
                    </m:r>
                    <m:r>
                      <a:rPr lang="en-US" sz="2000" i="1" dirty="0">
                        <a:latin typeface="Cambria Math" panose="02040503050406030204" pitchFamily="18" charset="0"/>
                        <a:ea typeface="Cambria Math" panose="02040503050406030204" pitchFamily="18" charset="0"/>
                        <a:cs typeface="Arial"/>
                      </a:rPr>
                      <m:t>,∀</m:t>
                    </m:r>
                    <m:r>
                      <a:rPr lang="en-US" sz="2000" i="1" dirty="0">
                        <a:latin typeface="Cambria Math" panose="02040503050406030204" pitchFamily="18" charset="0"/>
                        <a:ea typeface="Cambria Math" panose="02040503050406030204" pitchFamily="18" charset="0"/>
                        <a:cs typeface="Arial"/>
                      </a:rPr>
                      <m:t>𝐴</m:t>
                    </m:r>
                    <m:r>
                      <a:rPr lang="en-US" sz="2000" i="1" dirty="0">
                        <a:latin typeface="Cambria Math" panose="02040503050406030204" pitchFamily="18" charset="0"/>
                        <a:ea typeface="Cambria Math" panose="02040503050406030204" pitchFamily="18" charset="0"/>
                        <a:cs typeface="Arial"/>
                      </a:rPr>
                      <m:t>∈</m:t>
                    </m:r>
                    <m:r>
                      <a:rPr lang="en-US" sz="2000" i="1" dirty="0">
                        <a:latin typeface="Cambria Math" panose="02040503050406030204" pitchFamily="18" charset="0"/>
                        <a:ea typeface="Cambria Math" panose="02040503050406030204" pitchFamily="18" charset="0"/>
                        <a:cs typeface="Arial"/>
                      </a:rPr>
                      <m:t>𝐵</m:t>
                    </m:r>
                    <m:r>
                      <a:rPr lang="en-US" sz="2000" i="1" dirty="0">
                        <a:latin typeface="Cambria Math" panose="02040503050406030204" pitchFamily="18" charset="0"/>
                        <a:ea typeface="Cambria Math" panose="02040503050406030204" pitchFamily="18" charset="0"/>
                        <a:cs typeface="Arial"/>
                      </a:rPr>
                      <m:t>}</m:t>
                    </m:r>
                  </m:oMath>
                </a14:m>
                <a:endParaRPr lang="en-US" sz="2000" dirty="0">
                  <a:ea typeface="ＭＳ Ｐゴシック"/>
                  <a:cs typeface="Arial" panose="020B0604020202020204" pitchFamily="34" charset="0"/>
                </a:endParaRPr>
              </a:p>
              <a:p>
                <a14:m>
                  <m:oMath xmlns:m="http://schemas.openxmlformats.org/officeDocument/2006/math">
                    <m:r>
                      <a:rPr lang="en-US" sz="2000" i="1" dirty="0">
                        <a:latin typeface="Cambria Math" panose="02040503050406030204" pitchFamily="18" charset="0"/>
                        <a:ea typeface="Cambria Math" panose="02040503050406030204" pitchFamily="18" charset="0"/>
                        <a:cs typeface="Arial"/>
                      </a:rPr>
                      <m:t>𝑃</m:t>
                    </m:r>
                    <m:r>
                      <a:rPr lang="en-US" sz="2000" i="1" dirty="0">
                        <a:latin typeface="Cambria Math" panose="02040503050406030204" pitchFamily="18" charset="0"/>
                        <a:ea typeface="Cambria Math" panose="02040503050406030204" pitchFamily="18" charset="0"/>
                        <a:cs typeface="Arial"/>
                      </a:rPr>
                      <m:t>→</m:t>
                    </m:r>
                  </m:oMath>
                </a14:m>
                <a:r>
                  <a:rPr lang="en-US" sz="2000" dirty="0">
                    <a:ea typeface="ＭＳ Ｐゴシック"/>
                    <a:cs typeface="Arial"/>
                  </a:rPr>
                  <a:t> </a:t>
                </a:r>
                <a14:m>
                  <m:oMath xmlns:m="http://schemas.openxmlformats.org/officeDocument/2006/math">
                    <m:r>
                      <a:rPr lang="en-US" sz="2000" i="1" dirty="0">
                        <a:latin typeface="Cambria Math" panose="02040503050406030204" pitchFamily="18" charset="0"/>
                        <a:ea typeface="Cambria Math" panose="02040503050406030204" pitchFamily="18" charset="0"/>
                        <a:cs typeface="Arial"/>
                      </a:rPr>
                      <m:t>𝑃</m:t>
                    </m:r>
                    <m:r>
                      <a:rPr lang="en-US" sz="2000" i="1" dirty="0">
                        <a:latin typeface="Cambria Math" panose="02040503050406030204" pitchFamily="18" charset="0"/>
                        <a:ea typeface="Cambria Math" panose="02040503050406030204" pitchFamily="18" charset="0"/>
                        <a:cs typeface="Arial"/>
                      </a:rPr>
                      <m:t>(∙|</m:t>
                    </m:r>
                    <m:r>
                      <a:rPr lang="en-US" sz="2000" i="1" dirty="0">
                        <a:latin typeface="Cambria Math" panose="02040503050406030204" pitchFamily="18" charset="0"/>
                        <a:ea typeface="Cambria Math" panose="02040503050406030204" pitchFamily="18" charset="0"/>
                        <a:cs typeface="Arial"/>
                      </a:rPr>
                      <m:t>𝐵</m:t>
                    </m:r>
                    <m:r>
                      <a:rPr lang="en-US" sz="2000" i="1" dirty="0">
                        <a:latin typeface="Cambria Math" panose="02040503050406030204" pitchFamily="18" charset="0"/>
                        <a:ea typeface="Cambria Math" panose="02040503050406030204" pitchFamily="18" charset="0"/>
                        <a:cs typeface="Arial"/>
                      </a:rPr>
                      <m:t>)</m:t>
                    </m:r>
                  </m:oMath>
                </a14:m>
                <a:endParaRPr lang="en-US" sz="2000" dirty="0">
                  <a:ea typeface="ＭＳ Ｐゴシック"/>
                  <a:cs typeface="Arial" panose="020B0604020202020204" pitchFamily="34" charset="0"/>
                </a:endParaRPr>
              </a:p>
            </p:txBody>
          </p:sp>
        </mc:Choice>
        <mc:Fallback xmlns="">
          <p:sp>
            <p:nvSpPr>
              <p:cNvPr id="8" name="Rectangle 7">
                <a:extLst>
                  <a:ext uri="{FF2B5EF4-FFF2-40B4-BE49-F238E27FC236}">
                    <a16:creationId xmlns:a16="http://schemas.microsoft.com/office/drawing/2014/main" id="{AC72779B-B0B2-1D44-B914-C81C488C9EA1}"/>
                  </a:ext>
                </a:extLst>
              </p:cNvPr>
              <p:cNvSpPr>
                <a:spLocks noRot="1" noChangeAspect="1" noMove="1" noResize="1" noEditPoints="1" noAdjustHandles="1" noChangeArrowheads="1" noChangeShapeType="1" noTextEdit="1"/>
              </p:cNvSpPr>
              <p:nvPr/>
            </p:nvSpPr>
            <p:spPr>
              <a:xfrm>
                <a:off x="4583858" y="5191695"/>
                <a:ext cx="2450736" cy="1015663"/>
              </a:xfrm>
              <a:prstGeom prst="rect">
                <a:avLst/>
              </a:prstGeom>
              <a:blipFill>
                <a:blip r:embed="rId6"/>
                <a:stretch>
                  <a:fillRect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43CC1A3-F7D8-2647-869D-714A891BB726}"/>
                  </a:ext>
                </a:extLst>
              </p:cNvPr>
              <p:cNvSpPr/>
              <p:nvPr/>
            </p:nvSpPr>
            <p:spPr>
              <a:xfrm>
                <a:off x="8321505" y="3267627"/>
                <a:ext cx="3152401" cy="1015663"/>
              </a:xfrm>
              <a:prstGeom prst="rect">
                <a:avLst/>
              </a:prstGeom>
            </p:spPr>
            <p:txBody>
              <a:bodyPr wrap="none">
                <a:spAutoFit/>
              </a:bodyPr>
              <a:lstStyle/>
              <a:p>
                <a:r>
                  <a:rPr lang="en-US" sz="2000" dirty="0"/>
                  <a:t>If </a:t>
                </a:r>
                <a14:m>
                  <m:oMath xmlns:m="http://schemas.openxmlformats.org/officeDocument/2006/math">
                    <m:r>
                      <a:rPr lang="en-US" sz="2000" b="0" i="1" dirty="0" smtClean="0">
                        <a:latin typeface="Cambria Math" panose="02040503050406030204" pitchFamily="18" charset="0"/>
                        <a:ea typeface="ＭＳ Ｐゴシック"/>
                        <a:cs typeface="Arial" panose="020B0604020202020204" pitchFamily="34" charset="0"/>
                      </a:rPr>
                      <m:t>𝐴</m:t>
                    </m:r>
                    <m:r>
                      <a:rPr lang="en-US" sz="200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ＭＳ Ｐゴシック"/>
                        <a:cs typeface="Arial" panose="020B0604020202020204" pitchFamily="34" charset="0"/>
                      </a:rPr>
                      <m:t>𝐵</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t> </a:t>
                </a:r>
                <a14:m>
                  <m:oMath xmlns:m="http://schemas.openxmlformats.org/officeDocument/2006/math">
                    <m:r>
                      <a:rPr lang="en-US" sz="2000" i="1">
                        <a:latin typeface="Cambria Math" panose="02040503050406030204" pitchFamily="18" charset="0"/>
                      </a:rPr>
                      <m:t>𝑃</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𝐴</m:t>
                        </m:r>
                      </m:e>
                      <m:e>
                        <m:r>
                          <a:rPr lang="en-US" sz="2000" b="0" i="1" smtClean="0">
                            <a:latin typeface="Cambria Math" panose="02040503050406030204" pitchFamily="18" charset="0"/>
                          </a:rPr>
                          <m:t>𝐵</m:t>
                        </m:r>
                      </m:e>
                    </m:d>
                    <m:r>
                      <a:rPr lang="en-US" sz="2000" b="0" i="1" smtClean="0">
                        <a:latin typeface="Cambria Math" panose="02040503050406030204" pitchFamily="18" charset="0"/>
                      </a:rPr>
                      <m:t>&lt;1</m:t>
                    </m:r>
                  </m:oMath>
                </a14:m>
                <a:endParaRPr lang="en-US" sz="2000" dirty="0"/>
              </a:p>
              <a:p>
                <a:r>
                  <a:rPr lang="en-US" sz="2000" dirty="0"/>
                  <a:t>If </a:t>
                </a:r>
                <a14:m>
                  <m:oMath xmlns:m="http://schemas.openxmlformats.org/officeDocument/2006/math">
                    <m:r>
                      <a:rPr lang="en-US" sz="2000" i="1" dirty="0">
                        <a:latin typeface="Cambria Math" panose="02040503050406030204" pitchFamily="18" charset="0"/>
                        <a:ea typeface="ＭＳ Ｐゴシック"/>
                        <a:cs typeface="Arial" panose="020B0604020202020204" pitchFamily="34" charset="0"/>
                      </a:rPr>
                      <m:t>𝐵</m:t>
                    </m:r>
                    <m:r>
                      <a:rPr lang="en-US" sz="2000" i="1" dirty="0">
                        <a:latin typeface="Cambria Math" panose="02040503050406030204" pitchFamily="18" charset="0"/>
                        <a:ea typeface="Cambria Math" panose="02040503050406030204" pitchFamily="18" charset="0"/>
                        <a:cs typeface="Arial" panose="020B0604020202020204" pitchFamily="34" charset="0"/>
                      </a:rPr>
                      <m:t>⊂</m:t>
                    </m:r>
                    <m:r>
                      <a:rPr lang="en-US" sz="2000" i="1" dirty="0">
                        <a:latin typeface="Cambria Math" panose="02040503050406030204" pitchFamily="18" charset="0"/>
                        <a:ea typeface="ＭＳ Ｐゴシック"/>
                        <a:cs typeface="Arial" panose="020B0604020202020204" pitchFamily="34" charset="0"/>
                      </a:rPr>
                      <m:t>𝐴</m:t>
                    </m:r>
                    <m:r>
                      <a:rPr lang="en-US" sz="2000" i="1" dirty="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t>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0" i="1" smtClean="0">
                            <a:latin typeface="Cambria Math" panose="02040503050406030204" pitchFamily="18" charset="0"/>
                          </a:rPr>
                          <m:t>𝐴</m:t>
                        </m:r>
                      </m:e>
                      <m:e>
                        <m:r>
                          <a:rPr lang="en-US" sz="2000" b="0" i="1" smtClean="0">
                            <a:latin typeface="Cambria Math" panose="02040503050406030204" pitchFamily="18" charset="0"/>
                          </a:rPr>
                          <m:t>𝐵</m:t>
                        </m:r>
                      </m:e>
                    </m:d>
                    <m:r>
                      <a:rPr lang="en-US" sz="2000" i="1">
                        <a:latin typeface="Cambria Math" panose="02040503050406030204" pitchFamily="18" charset="0"/>
                      </a:rPr>
                      <m:t>=1</m:t>
                    </m:r>
                  </m:oMath>
                </a14:m>
                <a:endParaRPr lang="en-US" sz="2000" dirty="0"/>
              </a:p>
              <a:p>
                <a:r>
                  <a:rPr lang="en-US" sz="2000" dirty="0"/>
                  <a:t>If </a:t>
                </a:r>
                <a14:m>
                  <m:oMath xmlns:m="http://schemas.openxmlformats.org/officeDocument/2006/math">
                    <m:r>
                      <a:rPr lang="en-US" sz="2000" b="0" i="1" dirty="0" smtClean="0">
                        <a:latin typeface="Cambria Math" panose="02040503050406030204" pitchFamily="18" charset="0"/>
                        <a:ea typeface="ＭＳ Ｐゴシック"/>
                        <a:cs typeface="Arial" panose="020B0604020202020204" pitchFamily="34" charset="0"/>
                      </a:rPr>
                      <m:t>𝐴</m:t>
                    </m:r>
                    <m:r>
                      <a:rPr lang="en-US" sz="200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ＭＳ Ｐゴシック"/>
                        <a:cs typeface="Arial" panose="020B0604020202020204" pitchFamily="34" charset="0"/>
                      </a:rPr>
                      <m:t>𝐵</m:t>
                    </m:r>
                    <m:r>
                      <a:rPr lang="en-US" sz="2000" b="0" i="1" dirty="0" smtClean="0">
                        <a:latin typeface="Cambria Math" panose="02040503050406030204" pitchFamily="18" charset="0"/>
                        <a:ea typeface="ＭＳ Ｐゴシック"/>
                        <a:cs typeface="Arial" panose="020B0604020202020204" pitchFamily="34" charset="0"/>
                      </a:rPr>
                      <m:t>=∅→</m:t>
                    </m:r>
                  </m:oMath>
                </a14:m>
                <a:r>
                  <a:rPr lang="en-US" sz="2000" dirty="0"/>
                  <a:t>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𝐴</m:t>
                        </m:r>
                      </m:e>
                      <m:e>
                        <m:r>
                          <a:rPr lang="en-US" sz="2000" i="1">
                            <a:latin typeface="Cambria Math" panose="02040503050406030204" pitchFamily="18" charset="0"/>
                          </a:rPr>
                          <m:t>𝐵</m:t>
                        </m:r>
                      </m:e>
                    </m:d>
                    <m:r>
                      <a:rPr lang="en-US" sz="2000" i="1">
                        <a:latin typeface="Cambria Math" panose="02040503050406030204" pitchFamily="18" charset="0"/>
                      </a:rPr>
                      <m:t>=</m:t>
                    </m:r>
                    <m:r>
                      <a:rPr lang="en-US" sz="2000" b="0" i="1" smtClean="0">
                        <a:latin typeface="Cambria Math" panose="02040503050406030204" pitchFamily="18" charset="0"/>
                      </a:rPr>
                      <m:t>0</m:t>
                    </m:r>
                  </m:oMath>
                </a14:m>
                <a:endParaRPr lang="en-US" sz="2000" dirty="0"/>
              </a:p>
            </p:txBody>
          </p:sp>
        </mc:Choice>
        <mc:Fallback xmlns="">
          <p:sp>
            <p:nvSpPr>
              <p:cNvPr id="9" name="Rectangle 8">
                <a:extLst>
                  <a:ext uri="{FF2B5EF4-FFF2-40B4-BE49-F238E27FC236}">
                    <a16:creationId xmlns:a16="http://schemas.microsoft.com/office/drawing/2014/main" id="{943CC1A3-F7D8-2647-869D-714A891BB726}"/>
                  </a:ext>
                </a:extLst>
              </p:cNvPr>
              <p:cNvSpPr>
                <a:spLocks noRot="1" noChangeAspect="1" noMove="1" noResize="1" noEditPoints="1" noAdjustHandles="1" noChangeArrowheads="1" noChangeShapeType="1" noTextEdit="1"/>
              </p:cNvSpPr>
              <p:nvPr/>
            </p:nvSpPr>
            <p:spPr>
              <a:xfrm>
                <a:off x="8321505" y="3267627"/>
                <a:ext cx="3152401" cy="1015663"/>
              </a:xfrm>
              <a:prstGeom prst="rect">
                <a:avLst/>
              </a:prstGeom>
              <a:blipFill>
                <a:blip r:embed="rId7"/>
                <a:stretch>
                  <a:fillRect l="-2008" t="-3704" b="-9877"/>
                </a:stretch>
              </a:blipFill>
            </p:spPr>
            <p:txBody>
              <a:bodyPr/>
              <a:lstStyle/>
              <a:p>
                <a:r>
                  <a:rPr lang="en-US">
                    <a:noFill/>
                  </a:rPr>
                  <a:t> </a:t>
                </a:r>
              </a:p>
            </p:txBody>
          </p:sp>
        </mc:Fallback>
      </mc:AlternateContent>
    </p:spTree>
    <p:extLst>
      <p:ext uri="{BB962C8B-B14F-4D97-AF65-F5344CB8AC3E}">
        <p14:creationId xmlns:p14="http://schemas.microsoft.com/office/powerpoint/2010/main" val="1442309811"/>
      </p:ext>
    </p:extLst>
  </p:cSld>
  <p:clrMapOvr>
    <a:masterClrMapping/>
  </p:clrMapOvr>
</p:sld>
</file>

<file path=ppt/theme/theme1.xml><?xml version="1.0" encoding="utf-8"?>
<a:theme xmlns:a="http://schemas.openxmlformats.org/drawingml/2006/main" name="7_Blank Presentation">
  <a:themeElements>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Presentation">
      <a:majorFont>
        <a:latin typeface="Univers"/>
        <a:ea typeface="ＭＳ Ｐゴシック"/>
        <a:cs typeface=""/>
      </a:majorFont>
      <a:minorFont>
        <a:latin typeface="Univers"/>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Blank Presentation">
  <a:themeElements>
    <a:clrScheme name="2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Blank Presentation">
      <a:majorFont>
        <a:latin typeface="Univers"/>
        <a:ea typeface="ＭＳ Ｐゴシック"/>
        <a:cs typeface=""/>
      </a:majorFont>
      <a:minorFont>
        <a:latin typeface="Univer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2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20" charset="-128"/>
          </a:defRPr>
        </a:defPPr>
      </a:lstStyle>
    </a:lnDef>
  </a:objectDefaults>
  <a:extraClrSchemeLst>
    <a:extraClrScheme>
      <a:clrScheme name="2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AA63EDC32E50A4BAAD7FCA6D1D99DBA" ma:contentTypeVersion="0" ma:contentTypeDescription="Create a new document." ma:contentTypeScope="" ma:versionID="8c39f734b58a2381621f33792f8d1b1a">
  <xsd:schema xmlns:xsd="http://www.w3.org/2001/XMLSchema" xmlns:xs="http://www.w3.org/2001/XMLSchema" xmlns:p="http://schemas.microsoft.com/office/2006/metadata/properties" targetNamespace="http://schemas.microsoft.com/office/2006/metadata/properties" ma:root="true" ma:fieldsID="954035f6566428d5ae7c0dcee314688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A63398-51D1-4C1A-830E-3D00FFBBFCDD}">
  <ds:schemaRefs>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43D2EE30-A061-4677-B742-03427766C986}">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2EE0E4C-7868-456A-83B0-D7A2F7B5F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NDIA S&amp;ET 20 Mar 2018 DISTRO A v2 180305</Template>
  <TotalTime>636</TotalTime>
  <Words>2730</Words>
  <Application>Microsoft Macintosh PowerPoint</Application>
  <PresentationFormat>Widescreen</PresentationFormat>
  <Paragraphs>438</Paragraphs>
  <Slides>33</Slides>
  <Notes>33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Cambria</vt:lpstr>
      <vt:lpstr>Cambria Math</vt:lpstr>
      <vt:lpstr>CMR12</vt:lpstr>
      <vt:lpstr>Courier New</vt:lpstr>
      <vt:lpstr>Times</vt:lpstr>
      <vt:lpstr>Univers</vt:lpstr>
      <vt:lpstr>Wingdings</vt:lpstr>
      <vt:lpstr>7_Blank Presentation</vt:lpstr>
      <vt:lpstr>5_Blank Presentation</vt:lpstr>
      <vt:lpstr>MSEE Short course on UQ</vt:lpstr>
      <vt:lpstr>Driving problems</vt:lpstr>
      <vt:lpstr>Types of uncertainty</vt:lpstr>
      <vt:lpstr>UQ framework</vt:lpstr>
      <vt:lpstr>UQ framework</vt:lpstr>
      <vt:lpstr>Probability theory</vt:lpstr>
      <vt:lpstr>Probability theory</vt:lpstr>
      <vt:lpstr>Probability theory</vt:lpstr>
      <vt:lpstr>Probability theory</vt:lpstr>
      <vt:lpstr>Random variables</vt:lpstr>
      <vt:lpstr>Random variables</vt:lpstr>
      <vt:lpstr>Random variables</vt:lpstr>
      <vt:lpstr>Random variables</vt:lpstr>
      <vt:lpstr>Random variables</vt:lpstr>
      <vt:lpstr>Random variables</vt:lpstr>
      <vt:lpstr>Sampling methods / Monte Carlo methods</vt:lpstr>
      <vt:lpstr>Sampling methods / Monte Carlo methods</vt:lpstr>
      <vt:lpstr>Sampling methods / Monte Carlo methods</vt:lpstr>
      <vt:lpstr>Sampling methods / Monte Carlo methods</vt:lpstr>
      <vt:lpstr>Sampling methods / Monte Carlo methods</vt:lpstr>
      <vt:lpstr>Sampling methods / Variance reduction methods</vt:lpstr>
      <vt:lpstr>Sampling methods / Variance reduction methods</vt:lpstr>
      <vt:lpstr>Sampling methods / Variance reduction methods</vt:lpstr>
      <vt:lpstr>Sampling methods / Variance reduction methods</vt:lpstr>
      <vt:lpstr>Sampling methods / Variance reduction methods</vt:lpstr>
      <vt:lpstr>Sampling methods / Variance reduction methods</vt:lpstr>
      <vt:lpstr>Sampling methods / Variance reduction methods</vt:lpstr>
      <vt:lpstr>Sampling methods / Variance reduction methods</vt:lpstr>
      <vt:lpstr>Sampling methods / Variance reduction methods</vt:lpstr>
      <vt:lpstr>Sampling methods / Variance reduction methods</vt:lpstr>
      <vt:lpstr>Sampling methods / Variance reduction methods</vt:lpstr>
      <vt:lpstr>Sampling methods / Variance reduction methods</vt:lpstr>
      <vt:lpstr>Sampling methods / Variance reduction methods</vt:lpstr>
    </vt:vector>
  </TitlesOfParts>
  <Company>Defense Threat Reduction Agency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DTRA Research and Development</dc:title>
  <dc:creator>Pimsler, Meade CONTRACTOR</dc:creator>
  <dc:description>UNCLASSIFIED BRIEFING_x000d_
Do not edit template</dc:description>
  <cp:lastModifiedBy>Dimitrios Giovanis</cp:lastModifiedBy>
  <cp:revision>352</cp:revision>
  <cp:lastPrinted>2019-03-22T16:09:28Z</cp:lastPrinted>
  <dcterms:created xsi:type="dcterms:W3CDTF">2018-03-12T12:17:10Z</dcterms:created>
  <dcterms:modified xsi:type="dcterms:W3CDTF">2021-04-15T13:43:20Z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0x0101000AA63EDC32E50A4BAAD7FCA6D1D99DBA</vt:lpwstr>
  </property>
</Properties>
</file>